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0"/>
  </p:notesMasterIdLst>
  <p:sldIdLst>
    <p:sldId id="382" r:id="rId2"/>
    <p:sldId id="884" r:id="rId3"/>
    <p:sldId id="1208" r:id="rId4"/>
    <p:sldId id="1233" r:id="rId5"/>
    <p:sldId id="1234" r:id="rId6"/>
    <p:sldId id="1209" r:id="rId7"/>
    <p:sldId id="1240" r:id="rId8"/>
    <p:sldId id="383" r:id="rId9"/>
  </p:sldIdLst>
  <p:sldSz cx="9145588" cy="5145088"/>
  <p:notesSz cx="7099300" cy="10234613"/>
  <p:defaultTextStyle>
    <a:defPPr>
      <a:defRPr lang="zh-CN"/>
    </a:defPPr>
    <a:lvl1pPr marL="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8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57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85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9144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430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716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1002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8288" algn="l" defTabSz="9145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50">
          <p15:clr>
            <a:srgbClr val="A4A3A4"/>
          </p15:clr>
        </p15:guide>
        <p15:guide id="3" pos="2881" userDrawn="1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834"/>
    <a:srgbClr val="D6D6D6"/>
    <a:srgbClr val="E2E2E2"/>
    <a:srgbClr val="3F136C"/>
    <a:srgbClr val="C82C27"/>
    <a:srgbClr val="D61E18"/>
    <a:srgbClr val="B02739"/>
    <a:srgbClr val="3E4785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6387" autoAdjust="0"/>
  </p:normalViewPr>
  <p:slideViewPr>
    <p:cSldViewPr>
      <p:cViewPr varScale="1">
        <p:scale>
          <a:sx n="110" d="100"/>
          <a:sy n="110" d="100"/>
        </p:scale>
        <p:origin x="678" y="90"/>
      </p:cViewPr>
      <p:guideLst>
        <p:guide orient="horz" pos="1620"/>
        <p:guide orient="horz" pos="350"/>
        <p:guide pos="2881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1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5" Type="http://schemas.openxmlformats.org/officeDocument/2006/relationships/image" Target="../media/image13.wmf"/><Relationship Id="rId15" Type="http://schemas.openxmlformats.org/officeDocument/2006/relationships/image" Target="../media/image2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Relationship Id="rId14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6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6" Type="http://schemas.openxmlformats.org/officeDocument/2006/relationships/image" Target="../media/image39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5" Type="http://schemas.openxmlformats.org/officeDocument/2006/relationships/image" Target="../media/image3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Relationship Id="rId14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BF5C-74ED-4786-BD5B-06E622197AAA}" type="datetimeFigureOut">
              <a:rPr lang="zh-CN" altLang="en-US" smtClean="0"/>
              <a:t>2022/10/15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C3784-C709-48B1-B5FD-24AD5406DE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6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12554" y="1168388"/>
            <a:ext cx="111612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98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24613"/>
      </p:ext>
    </p:extLst>
  </p:cSld>
  <p:clrMapOvr>
    <a:masterClrMapping/>
  </p:clrMapOvr>
  <p:transition spd="med"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6" y="216013"/>
            <a:ext cx="8583834" cy="395054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6" y="3352676"/>
            <a:ext cx="8583834" cy="120019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0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79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E339CE7F-3C3E-F741-8D4F-E8F48AE2F205}" type="datetimeFigureOut">
              <a:rPr kumimoji="1" lang="zh-CN" altLang="en-US" smtClean="0"/>
              <a:pPr/>
              <a:t>2022/10/15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4338" y="4768735"/>
            <a:ext cx="2133971" cy="273929"/>
          </a:xfrm>
          <a:prstGeom prst="rect">
            <a:avLst/>
          </a:prstGeom>
        </p:spPr>
        <p:txBody>
          <a:bodyPr lIns="91458" tIns="45729" rIns="91458" bIns="45729"/>
          <a:lstStyle/>
          <a:p>
            <a:fld id="{63061A84-592D-BF40-A525-5EBD2A305ED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20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277902" y="215759"/>
            <a:ext cx="7487445" cy="6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058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Titelmasterformat durch Klicken bearbeiten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288489" y="1080111"/>
            <a:ext cx="8567289" cy="3474622"/>
          </a:xfrm>
          <a:prstGeom prst="rect">
            <a:avLst/>
          </a:prstGeom>
          <a:noFill/>
          <a:ln w="0">
            <a:noFill/>
            <a:miter lim="800000"/>
          </a:ln>
        </p:spPr>
        <p:txBody>
          <a:bodyPr vert="horz" wrap="square" lIns="0" tIns="52931" rIns="0" bIns="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2333045" y="4312502"/>
            <a:ext cx="2159687" cy="5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0825" indent="-250825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417"/>
              </a:spcBef>
              <a:buFont typeface="Wingdings 3" pitchFamily="18" charset="2"/>
              <a:buChar char=""/>
              <a:defRPr/>
            </a:pPr>
            <a:endParaRPr lang="en-US" altLang="zh-CN" sz="1500"/>
          </a:p>
        </p:txBody>
      </p:sp>
      <p:pic>
        <p:nvPicPr>
          <p:cNvPr id="6" name="Grafik 5"/>
          <p:cNvPicPr/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1019" y="5051224"/>
            <a:ext cx="9169658" cy="107217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" y="4723164"/>
            <a:ext cx="9145588" cy="32959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21" tIns="38111" rIns="76221" bIns="38111" anchor="ctr"/>
          <a:lstStyle/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latin typeface="Bosch Office Sans" pitchFamily="2" charset="0"/>
            </a:endParaRPr>
          </a:p>
        </p:txBody>
      </p:sp>
      <p:pic>
        <p:nvPicPr>
          <p:cNvPr id="5" name="Grafik 4"/>
          <p:cNvPicPr/>
          <p:nvPr>
            <p:custDataLst>
              <p:tags r:id="rId10"/>
            </p:custDataLst>
          </p:nvPr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3575" y="4802288"/>
            <a:ext cx="819874" cy="171498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60" y="4813722"/>
            <a:ext cx="1540294" cy="160065"/>
          </a:xfrm>
          <a:prstGeom prst="rect">
            <a:avLst/>
          </a:prstGeom>
        </p:spPr>
      </p:pic>
      <p:sp>
        <p:nvSpPr>
          <p:cNvPr id="11" name="Rechteck 7"/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8859492" y="4723165"/>
            <a:ext cx="256738" cy="32959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  <a:fld id="{424DA66E-2B17-4D13-9A03-61F01344A790}" type="slidenum">
              <a:rPr lang="en-US" sz="700" smtClean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‹#›</a:t>
            </a:fld>
            <a:r>
              <a:rPr lang="en-US" sz="700" dirty="0">
                <a:solidFill>
                  <a:srgbClr val="999FA6"/>
                </a:solidFill>
                <a:latin typeface="Aria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3" name="Rectangle 3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29398" y="4721297"/>
            <a:ext cx="5458396" cy="32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altLang="zh-CN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UAES/BE| © United Automotive Electronic Systems Co., Ltd.  All rights reserved, also regarding any disposal, exploitation, reproduction, editing, distribution, as well as in the event of applications for industrial property rights.</a:t>
            </a:r>
            <a:endParaRPr lang="zh-CN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9" r:id="rId4"/>
    <p:sldLayoutId id="2147483680" r:id="rId5"/>
  </p:sldLayoutIdLst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Font typeface="Arial" pitchFamily="34" charset="0"/>
        <a:defRPr sz="2300">
          <a:solidFill>
            <a:srgbClr val="000000"/>
          </a:solidFill>
          <a:latin typeface="Bosch Office Sans"/>
          <a:ea typeface="Bosch Office Sans" pitchFamily="2" charset="0"/>
          <a:cs typeface="Arial" pitchFamily="34" charset="0"/>
        </a:defRPr>
      </a:lvl5pPr>
      <a:lvl6pPr marL="381108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6pPr>
      <a:lvl7pPr marL="761687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7pPr>
      <a:lvl8pPr marL="1142794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8pPr>
      <a:lvl9pPr marL="1523902" algn="l" rtl="0" eaLnBrk="1" fontAlgn="base" hangingPunct="1">
        <a:lnSpc>
          <a:spcPct val="111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Bosch Office Sans"/>
        </a:defRPr>
      </a:lvl9pPr>
    </p:titleStyle>
    <p:bodyStyle>
      <a:lvl1pPr marL="209080" indent="-209080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Wingdings 3" pitchFamily="18" charset="2"/>
        <a:buChar char="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89048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300">
          <a:solidFill>
            <a:schemeClr val="tx1"/>
          </a:solidFill>
          <a:latin typeface="+mn-lt"/>
          <a:cs typeface="Arial" pitchFamily="34" charset="0"/>
        </a:defRPr>
      </a:lvl2pPr>
      <a:lvl3pPr marL="539903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100000"/>
        <a:buFont typeface="Arial" pitchFamily="34" charset="0"/>
        <a:buChar char="–"/>
        <a:defRPr sz="1200">
          <a:solidFill>
            <a:schemeClr val="tx1"/>
          </a:solidFill>
          <a:latin typeface="+mn-lt"/>
          <a:cs typeface="Arial" pitchFamily="34" charset="0"/>
        </a:defRPr>
      </a:lvl3pPr>
      <a:lvl4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4pPr>
      <a:lvl5pPr marL="719870" indent="-149532" algn="l" rtl="0" eaLnBrk="0" fontAlgn="base" hangingPunct="0">
        <a:lnSpc>
          <a:spcPts val="1917"/>
        </a:lnSpc>
        <a:spcBef>
          <a:spcPts val="417"/>
        </a:spcBef>
        <a:spcAft>
          <a:spcPct val="0"/>
        </a:spcAft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5pPr>
      <a:lvl6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6pPr>
      <a:lvl7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7pPr>
      <a:lvl8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8pPr>
      <a:lvl9pPr marL="719870" indent="-149796" algn="l" rtl="0" eaLnBrk="1" fontAlgn="base" hangingPunct="1">
        <a:lnSpc>
          <a:spcPts val="1917"/>
        </a:lnSpc>
        <a:spcBef>
          <a:spcPts val="417"/>
        </a:spcBef>
        <a:spcAft>
          <a:spcPct val="0"/>
        </a:spcAft>
        <a:buClrTx/>
        <a:buSzPct val="50000"/>
        <a:buFont typeface="Arial" pitchFamily="34" charset="0"/>
        <a:buChar char="»"/>
        <a:defRPr sz="1100">
          <a:solidFill>
            <a:schemeClr val="tx1"/>
          </a:solidFill>
          <a:latin typeface="+mn-lt"/>
          <a:cs typeface="Arial" pitchFamily="34" charset="0"/>
        </a:defRPr>
      </a:lvl9pPr>
    </p:bodyStyle>
    <p:otherStyle>
      <a:defPPr>
        <a:defRPr lang="de-DE"/>
      </a:defPPr>
      <a:lvl1pPr marL="0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10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687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94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02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481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589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168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275" algn="l" defTabSz="7616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6.wmf"/><Relationship Id="rId26" Type="http://schemas.openxmlformats.org/officeDocument/2006/relationships/image" Target="../media/image20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20" Type="http://schemas.openxmlformats.org/officeDocument/2006/relationships/image" Target="../media/image17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9.wmf"/><Relationship Id="rId32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1.wmf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4.wmf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2.wmf"/><Relationship Id="rId8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1.wmf"/><Relationship Id="rId26" Type="http://schemas.openxmlformats.org/officeDocument/2006/relationships/image" Target="../media/image35.w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34" Type="http://schemas.openxmlformats.org/officeDocument/2006/relationships/image" Target="../media/image39.wmf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wmf"/><Relationship Id="rId20" Type="http://schemas.openxmlformats.org/officeDocument/2006/relationships/image" Target="../media/image32.wmf"/><Relationship Id="rId29" Type="http://schemas.openxmlformats.org/officeDocument/2006/relationships/oleObject" Target="../embeddings/oleObject30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34.wmf"/><Relationship Id="rId32" Type="http://schemas.openxmlformats.org/officeDocument/2006/relationships/image" Target="../media/image38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36.wmf"/><Relationship Id="rId10" Type="http://schemas.openxmlformats.org/officeDocument/2006/relationships/image" Target="../media/image27.w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1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9.wmf"/><Relationship Id="rId22" Type="http://schemas.openxmlformats.org/officeDocument/2006/relationships/image" Target="../media/image33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37.wmf"/><Relationship Id="rId8" Type="http://schemas.openxmlformats.org/officeDocument/2006/relationships/image" Target="../media/image2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.xml"/><Relationship Id="rId7" Type="http://schemas.openxmlformats.org/officeDocument/2006/relationships/image" Target="../media/image4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6.xml"/><Relationship Id="rId10" Type="http://schemas.openxmlformats.org/officeDocument/2006/relationships/image" Target="../media/image42.png"/><Relationship Id="rId4" Type="http://schemas.openxmlformats.org/officeDocument/2006/relationships/tags" Target="../tags/tag15.xml"/><Relationship Id="rId9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0" y="0"/>
            <a:ext cx="914666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6000" y="216021"/>
            <a:ext cx="8231294" cy="433950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标题宋体</a:t>
            </a:r>
            <a:r>
              <a:rPr lang="en-US" altLang="zh-CN" sz="6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6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6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60</a:t>
            </a:r>
            <a:br>
              <a:rPr lang="en-US" altLang="zh-CN" sz="8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en-US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副标题宋体</a:t>
            </a:r>
            <a:r>
              <a:rPr lang="en-US" altLang="zh-CN" sz="4000" cap="all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4000" cap="all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黑体</a:t>
            </a:r>
            <a:r>
              <a:rPr lang="en-US" altLang="zh-CN" sz="4000" cap="all" dirty="0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40</a:t>
            </a:r>
            <a:endParaRPr lang="en-US" sz="4000" cap="all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0" y="0"/>
            <a:ext cx="1058824" cy="10589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117" cy="5145352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1296430" y="1708448"/>
            <a:ext cx="69348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2pPr>
            <a:lvl3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3pPr>
            <a:lvl4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4pPr>
            <a:lvl5pPr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defRPr sz="2300">
                <a:solidFill>
                  <a:srgbClr val="000000"/>
                </a:solidFill>
                <a:latin typeface="Bosch Office Sans"/>
                <a:ea typeface="Bosch Office Sans" pitchFamily="2" charset="0"/>
                <a:cs typeface="Arial" pitchFamily="34" charset="0"/>
              </a:defRPr>
            </a:lvl5pPr>
            <a:lvl6pPr marL="381108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6pPr>
            <a:lvl7pPr marL="761687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7pPr>
            <a:lvl8pPr marL="1142794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8pPr>
            <a:lvl9pPr marL="1523902" algn="l" rtl="0" eaLnBrk="1" fontAlgn="base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Bosch Office San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kern="0" cap="all" dirty="0" err="1">
                <a:solidFill>
                  <a:srgbClr val="FFFFFF"/>
                </a:solidFill>
                <a:ea typeface="微软雅黑" panose="020B0503020204020204" pitchFamily="34" charset="-122"/>
              </a:rPr>
              <a:t>efUSE_Comcnvrx</a:t>
            </a:r>
            <a:r>
              <a:rPr lang="zh-CN" altLang="en-US" sz="4000" kern="0" cap="all" dirty="0">
                <a:solidFill>
                  <a:srgbClr val="FFFFFF"/>
                </a:solidFill>
                <a:ea typeface="微软雅黑" panose="020B0503020204020204" pitchFamily="34" charset="-122"/>
              </a:rPr>
              <a:t>功能开发概念</a:t>
            </a:r>
            <a:endParaRPr lang="en-US" altLang="zh-CN" sz="4000" kern="0" cap="all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0611" y="2644552"/>
            <a:ext cx="47243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cap="all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  2022/09/03 ——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7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26">
            <a:extLst>
              <a:ext uri="{FF2B5EF4-FFF2-40B4-BE49-F238E27FC236}">
                <a16:creationId xmlns:a16="http://schemas.microsoft.com/office/drawing/2014/main" id="{B575F642-D85D-4FCA-BEB9-6EA9D225E308}"/>
              </a:ext>
            </a:extLst>
          </p:cNvPr>
          <p:cNvSpPr/>
          <p:nvPr/>
        </p:nvSpPr>
        <p:spPr>
          <a:xfrm>
            <a:off x="3312654" y="520316"/>
            <a:ext cx="5328592" cy="4145045"/>
          </a:xfrm>
          <a:prstGeom prst="roundRect">
            <a:avLst>
              <a:gd name="adj" fmla="val 3500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98" y="124272"/>
            <a:ext cx="2193532" cy="307777"/>
            <a:chOff x="2998" y="124272"/>
            <a:chExt cx="2193532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648358" y="124272"/>
              <a:ext cx="15481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原始需求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9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圆角矩形 29">
            <a:extLst>
              <a:ext uri="{FF2B5EF4-FFF2-40B4-BE49-F238E27FC236}">
                <a16:creationId xmlns:a16="http://schemas.microsoft.com/office/drawing/2014/main" id="{74A3A9DC-2CD4-4A98-B6C2-9E3F1FE42722}"/>
              </a:ext>
            </a:extLst>
          </p:cNvPr>
          <p:cNvSpPr/>
          <p:nvPr/>
        </p:nvSpPr>
        <p:spPr>
          <a:xfrm>
            <a:off x="4968838" y="651891"/>
            <a:ext cx="2484276" cy="324036"/>
          </a:xfrm>
          <a:prstGeom prst="roundRect">
            <a:avLst>
              <a:gd name="adj" fmla="val 50000"/>
            </a:avLst>
          </a:prstGeom>
          <a:solidFill>
            <a:srgbClr val="AC283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EFuse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上游节点模式信号读取</a:t>
            </a:r>
          </a:p>
        </p:txBody>
      </p:sp>
      <p:sp>
        <p:nvSpPr>
          <p:cNvPr id="38" name="矩形 84">
            <a:extLst>
              <a:ext uri="{FF2B5EF4-FFF2-40B4-BE49-F238E27FC236}">
                <a16:creationId xmlns:a16="http://schemas.microsoft.com/office/drawing/2014/main" id="{F4B2C955-B718-465D-A7CB-9EDA021E6AF2}"/>
              </a:ext>
            </a:extLst>
          </p:cNvPr>
          <p:cNvSpPr/>
          <p:nvPr/>
        </p:nvSpPr>
        <p:spPr>
          <a:xfrm>
            <a:off x="833140" y="4079252"/>
            <a:ext cx="576064" cy="133125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文本框 10">
            <a:extLst>
              <a:ext uri="{FF2B5EF4-FFF2-40B4-BE49-F238E27FC236}">
                <a16:creationId xmlns:a16="http://schemas.microsoft.com/office/drawing/2014/main" id="{9A45324A-C254-49D8-A87F-FF878EB7B576}"/>
              </a:ext>
            </a:extLst>
          </p:cNvPr>
          <p:cNvSpPr txBox="1"/>
          <p:nvPr/>
        </p:nvSpPr>
        <p:spPr>
          <a:xfrm>
            <a:off x="833140" y="4270853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不同项目可配置项（与芯片、系统需求等相关）</a:t>
            </a:r>
          </a:p>
        </p:txBody>
      </p:sp>
      <p:sp>
        <p:nvSpPr>
          <p:cNvPr id="40" name="矩形 104">
            <a:extLst>
              <a:ext uri="{FF2B5EF4-FFF2-40B4-BE49-F238E27FC236}">
                <a16:creationId xmlns:a16="http://schemas.microsoft.com/office/drawing/2014/main" id="{86E57B13-1FE6-48D3-BB01-75C9364E8DEF}"/>
              </a:ext>
            </a:extLst>
          </p:cNvPr>
          <p:cNvSpPr/>
          <p:nvPr/>
        </p:nvSpPr>
        <p:spPr>
          <a:xfrm>
            <a:off x="833140" y="3552899"/>
            <a:ext cx="576064" cy="1331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文本框 105">
            <a:extLst>
              <a:ext uri="{FF2B5EF4-FFF2-40B4-BE49-F238E27FC236}">
                <a16:creationId xmlns:a16="http://schemas.microsoft.com/office/drawing/2014/main" id="{3835063E-FE65-4F10-9502-C5DE44669DE4}"/>
              </a:ext>
            </a:extLst>
          </p:cNvPr>
          <p:cNvSpPr txBox="1"/>
          <p:nvPr/>
        </p:nvSpPr>
        <p:spPr>
          <a:xfrm>
            <a:off x="828378" y="3718987"/>
            <a:ext cx="1366470" cy="3270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500"/>
              </a:spcBef>
              <a:buFontTx/>
              <a:buNone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不同项目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功能（平台通用功能）</a:t>
            </a:r>
          </a:p>
        </p:txBody>
      </p:sp>
      <p:sp>
        <p:nvSpPr>
          <p:cNvPr id="65" name="矩形 11">
            <a:extLst>
              <a:ext uri="{FF2B5EF4-FFF2-40B4-BE49-F238E27FC236}">
                <a16:creationId xmlns:a16="http://schemas.microsoft.com/office/drawing/2014/main" id="{B8CB301B-7213-44EC-AFC4-37F5625C288A}"/>
              </a:ext>
            </a:extLst>
          </p:cNvPr>
          <p:cNvSpPr/>
          <p:nvPr/>
        </p:nvSpPr>
        <p:spPr>
          <a:xfrm>
            <a:off x="1123888" y="1648938"/>
            <a:ext cx="1369338" cy="21602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电源模式信号</a:t>
            </a:r>
          </a:p>
        </p:txBody>
      </p:sp>
      <p:sp>
        <p:nvSpPr>
          <p:cNvPr id="66" name="矩形 46">
            <a:extLst>
              <a:ext uri="{FF2B5EF4-FFF2-40B4-BE49-F238E27FC236}">
                <a16:creationId xmlns:a16="http://schemas.microsoft.com/office/drawing/2014/main" id="{655BC62C-8EAB-4218-AF79-9B7418C527C7}"/>
              </a:ext>
            </a:extLst>
          </p:cNvPr>
          <p:cNvSpPr/>
          <p:nvPr/>
        </p:nvSpPr>
        <p:spPr>
          <a:xfrm>
            <a:off x="1116834" y="1865941"/>
            <a:ext cx="1375766" cy="21404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车辆模式信号</a:t>
            </a:r>
          </a:p>
        </p:txBody>
      </p:sp>
      <p:sp>
        <p:nvSpPr>
          <p:cNvPr id="67" name="矩形 51">
            <a:extLst>
              <a:ext uri="{FF2B5EF4-FFF2-40B4-BE49-F238E27FC236}">
                <a16:creationId xmlns:a16="http://schemas.microsoft.com/office/drawing/2014/main" id="{1180DCAC-42A1-42CC-AAEB-11BE6793B9B7}"/>
              </a:ext>
            </a:extLst>
          </p:cNvPr>
          <p:cNvSpPr/>
          <p:nvPr/>
        </p:nvSpPr>
        <p:spPr>
          <a:xfrm>
            <a:off x="1123888" y="2078390"/>
            <a:ext cx="1369338" cy="247718"/>
          </a:xfrm>
          <a:prstGeom prst="rect">
            <a:avLst/>
          </a:prstGeom>
          <a:solidFill>
            <a:srgbClr val="00B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节电请求信号（节电等级需求）</a:t>
            </a:r>
          </a:p>
        </p:txBody>
      </p:sp>
      <p:sp>
        <p:nvSpPr>
          <p:cNvPr id="68" name="圆角矩形 112">
            <a:extLst>
              <a:ext uri="{FF2B5EF4-FFF2-40B4-BE49-F238E27FC236}">
                <a16:creationId xmlns:a16="http://schemas.microsoft.com/office/drawing/2014/main" id="{04329A15-6F8D-43E5-90DF-FE10C7523217}"/>
              </a:ext>
            </a:extLst>
          </p:cNvPr>
          <p:cNvSpPr/>
          <p:nvPr/>
        </p:nvSpPr>
        <p:spPr>
          <a:xfrm>
            <a:off x="953279" y="1151261"/>
            <a:ext cx="1435790" cy="216024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通信</a:t>
            </a:r>
          </a:p>
        </p:txBody>
      </p:sp>
      <p:sp>
        <p:nvSpPr>
          <p:cNvPr id="69" name="矩形 128">
            <a:extLst>
              <a:ext uri="{FF2B5EF4-FFF2-40B4-BE49-F238E27FC236}">
                <a16:creationId xmlns:a16="http://schemas.microsoft.com/office/drawing/2014/main" id="{271CF442-A073-47FF-BDE6-03D6DA776008}"/>
              </a:ext>
            </a:extLst>
          </p:cNvPr>
          <p:cNvSpPr/>
          <p:nvPr/>
        </p:nvSpPr>
        <p:spPr>
          <a:xfrm>
            <a:off x="837042" y="1433790"/>
            <a:ext cx="1656184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EFuse_ComCnvRx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 130">
            <a:extLst>
              <a:ext uri="{FF2B5EF4-FFF2-40B4-BE49-F238E27FC236}">
                <a16:creationId xmlns:a16="http://schemas.microsoft.com/office/drawing/2014/main" id="{26BCF5A0-A3F8-4B1F-B7B5-16D5C284C9F6}"/>
              </a:ext>
            </a:extLst>
          </p:cNvPr>
          <p:cNvSpPr/>
          <p:nvPr/>
        </p:nvSpPr>
        <p:spPr>
          <a:xfrm>
            <a:off x="837042" y="1432438"/>
            <a:ext cx="1656184" cy="132113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71" name="矩形 11">
            <a:extLst>
              <a:ext uri="{FF2B5EF4-FFF2-40B4-BE49-F238E27FC236}">
                <a16:creationId xmlns:a16="http://schemas.microsoft.com/office/drawing/2014/main" id="{D75F942A-A748-41BA-BB1A-E9CC2DAC4379}"/>
              </a:ext>
            </a:extLst>
          </p:cNvPr>
          <p:cNvSpPr/>
          <p:nvPr/>
        </p:nvSpPr>
        <p:spPr>
          <a:xfrm>
            <a:off x="840786" y="1646373"/>
            <a:ext cx="283012" cy="6797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模式信号</a:t>
            </a:r>
          </a:p>
        </p:txBody>
      </p:sp>
      <p:sp>
        <p:nvSpPr>
          <p:cNvPr id="72" name="矩形 11">
            <a:extLst>
              <a:ext uri="{FF2B5EF4-FFF2-40B4-BE49-F238E27FC236}">
                <a16:creationId xmlns:a16="http://schemas.microsoft.com/office/drawing/2014/main" id="{2313E528-1138-4E74-AF2C-0046A7771CCD}"/>
              </a:ext>
            </a:extLst>
          </p:cNvPr>
          <p:cNvSpPr/>
          <p:nvPr/>
        </p:nvSpPr>
        <p:spPr>
          <a:xfrm>
            <a:off x="837042" y="2327955"/>
            <a:ext cx="283012" cy="42561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休眠唤醒</a:t>
            </a:r>
          </a:p>
        </p:txBody>
      </p:sp>
      <p:sp>
        <p:nvSpPr>
          <p:cNvPr id="73" name="矩形 46">
            <a:extLst>
              <a:ext uri="{FF2B5EF4-FFF2-40B4-BE49-F238E27FC236}">
                <a16:creationId xmlns:a16="http://schemas.microsoft.com/office/drawing/2014/main" id="{96CE3E52-7C0D-4C63-BF4E-B525204465DC}"/>
              </a:ext>
            </a:extLst>
          </p:cNvPr>
          <p:cNvSpPr/>
          <p:nvPr/>
        </p:nvSpPr>
        <p:spPr>
          <a:xfrm>
            <a:off x="1120860" y="2325801"/>
            <a:ext cx="1375766" cy="21404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tx1"/>
                </a:solidFill>
              </a:rPr>
              <a:t>唤醒源信号</a:t>
            </a:r>
            <a:r>
              <a:rPr lang="en-US" altLang="zh-CN" sz="800" dirty="0">
                <a:solidFill>
                  <a:schemeClr val="tx1"/>
                </a:solidFill>
              </a:rPr>
              <a:t>(SCR)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74" name="矩形 46">
            <a:extLst>
              <a:ext uri="{FF2B5EF4-FFF2-40B4-BE49-F238E27FC236}">
                <a16:creationId xmlns:a16="http://schemas.microsoft.com/office/drawing/2014/main" id="{3047E9FC-C237-4D49-8278-11F76ED8C58E}"/>
              </a:ext>
            </a:extLst>
          </p:cNvPr>
          <p:cNvSpPr/>
          <p:nvPr/>
        </p:nvSpPr>
        <p:spPr>
          <a:xfrm>
            <a:off x="1123262" y="2539524"/>
            <a:ext cx="1369338" cy="21404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CAN</a:t>
            </a:r>
            <a:r>
              <a:rPr lang="zh-CN" altLang="en-US" sz="800" dirty="0">
                <a:solidFill>
                  <a:schemeClr val="tx1"/>
                </a:solidFill>
              </a:rPr>
              <a:t>网络状态信号（唤醒）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19E42A-55C5-42D6-8B72-C1C13789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97" y="2539524"/>
            <a:ext cx="4685462" cy="6314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3D511FB-8A5F-4D51-9C0A-7926F5A5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32" y="1724925"/>
            <a:ext cx="4685462" cy="6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204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27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需求分解及架构设计</a:t>
              </a:r>
            </a:p>
          </p:txBody>
        </p:sp>
        <p:grpSp>
          <p:nvGrpSpPr>
            <p:cNvPr id="29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0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34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A2F9C-708D-4D8E-BA2D-20E7977E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" y="418019"/>
            <a:ext cx="7370703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7804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架构文件输出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23178" y="520317"/>
            <a:ext cx="3798525" cy="215444"/>
            <a:chOff x="414229" y="520316"/>
            <a:chExt cx="3798525" cy="215444"/>
          </a:xfrm>
        </p:grpSpPr>
        <p:sp>
          <p:nvSpPr>
            <p:cNvPr id="37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63">
            <a:extLst>
              <a:ext uri="{FF2B5EF4-FFF2-40B4-BE49-F238E27FC236}">
                <a16:creationId xmlns:a16="http://schemas.microsoft.com/office/drawing/2014/main" id="{A8CB71E5-01CB-4352-B35A-8EB9DBA36AFE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7" name="圆角矩形 58">
              <a:extLst>
                <a:ext uri="{FF2B5EF4-FFF2-40B4-BE49-F238E27FC236}">
                  <a16:creationId xmlns:a16="http://schemas.microsoft.com/office/drawing/2014/main" id="{B63D07D2-4790-4242-9DB7-A5E2293C0FDF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62">
              <a:extLst>
                <a:ext uri="{FF2B5EF4-FFF2-40B4-BE49-F238E27FC236}">
                  <a16:creationId xmlns:a16="http://schemas.microsoft.com/office/drawing/2014/main" id="{88F675E0-62F5-46FC-B59B-A43F012C7188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9" name="直接连接符 13">
                <a:extLst>
                  <a:ext uri="{FF2B5EF4-FFF2-40B4-BE49-F238E27FC236}">
                    <a16:creationId xmlns:a16="http://schemas.microsoft.com/office/drawing/2014/main" id="{7FF54176-AA0B-4EDA-9FE0-1CB3B54F9FB0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61">
                <a:extLst>
                  <a:ext uri="{FF2B5EF4-FFF2-40B4-BE49-F238E27FC236}">
                    <a16:creationId xmlns:a16="http://schemas.microsoft.com/office/drawing/2014/main" id="{3B2A2DB0-807F-4995-9F84-4348D0320513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64">
            <a:extLst>
              <a:ext uri="{FF2B5EF4-FFF2-40B4-BE49-F238E27FC236}">
                <a16:creationId xmlns:a16="http://schemas.microsoft.com/office/drawing/2014/main" id="{C214A5D5-83E4-462B-B1C6-D463813E243F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22" name="圆角矩形 65">
              <a:extLst>
                <a:ext uri="{FF2B5EF4-FFF2-40B4-BE49-F238E27FC236}">
                  <a16:creationId xmlns:a16="http://schemas.microsoft.com/office/drawing/2014/main" id="{9C71D2F2-37FD-4EC2-B52F-0A996C194684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66">
              <a:extLst>
                <a:ext uri="{FF2B5EF4-FFF2-40B4-BE49-F238E27FC236}">
                  <a16:creationId xmlns:a16="http://schemas.microsoft.com/office/drawing/2014/main" id="{62CBD05C-1A0D-4C69-8D16-797D696AB27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24" name="直接连接符 67">
                <a:extLst>
                  <a:ext uri="{FF2B5EF4-FFF2-40B4-BE49-F238E27FC236}">
                    <a16:creationId xmlns:a16="http://schemas.microsoft.com/office/drawing/2014/main" id="{071928FB-2BFD-41D5-B184-00FB01E6B808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68">
                <a:extLst>
                  <a:ext uri="{FF2B5EF4-FFF2-40B4-BE49-F238E27FC236}">
                    <a16:creationId xmlns:a16="http://schemas.microsoft.com/office/drawing/2014/main" id="{26236827-A411-414A-A2BA-69A38965C482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42">
            <a:extLst>
              <a:ext uri="{FF2B5EF4-FFF2-40B4-BE49-F238E27FC236}">
                <a16:creationId xmlns:a16="http://schemas.microsoft.com/office/drawing/2014/main" id="{F81C5D30-3C89-4137-ABBB-89EDCA4C5C72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49" name="圆角矩形 53">
              <a:extLst>
                <a:ext uri="{FF2B5EF4-FFF2-40B4-BE49-F238E27FC236}">
                  <a16:creationId xmlns:a16="http://schemas.microsoft.com/office/drawing/2014/main" id="{A101A05C-556D-4F37-BBF4-09310E94BC3A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组合 54">
              <a:extLst>
                <a:ext uri="{FF2B5EF4-FFF2-40B4-BE49-F238E27FC236}">
                  <a16:creationId xmlns:a16="http://schemas.microsoft.com/office/drawing/2014/main" id="{664E3542-060F-4AB0-8AE5-709B465E2B32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51" name="矩形 55">
                <a:extLst>
                  <a:ext uri="{FF2B5EF4-FFF2-40B4-BE49-F238E27FC236}">
                    <a16:creationId xmlns:a16="http://schemas.microsoft.com/office/drawing/2014/main" id="{49A58805-F277-4172-AAB0-ACC364231E9D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矩形 56">
                <a:extLst>
                  <a:ext uri="{FF2B5EF4-FFF2-40B4-BE49-F238E27FC236}">
                    <a16:creationId xmlns:a16="http://schemas.microsoft.com/office/drawing/2014/main" id="{BF4CCAC4-587B-4555-8928-CED6AA266D1D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53" name="圆角矩形 53">
            <a:extLst>
              <a:ext uri="{FF2B5EF4-FFF2-40B4-BE49-F238E27FC236}">
                <a16:creationId xmlns:a16="http://schemas.microsoft.com/office/drawing/2014/main" id="{387A8824-8E56-4B36-9001-3297CA25F15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4" name="直接箭头连接符 41">
            <a:extLst>
              <a:ext uri="{FF2B5EF4-FFF2-40B4-BE49-F238E27FC236}">
                <a16:creationId xmlns:a16="http://schemas.microsoft.com/office/drawing/2014/main" id="{9793B75D-3614-4E69-BDAC-DE3750E08551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A89E09-2A76-4465-AABA-8B78D2807E5F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矩形 56">
            <a:extLst>
              <a:ext uri="{FF2B5EF4-FFF2-40B4-BE49-F238E27FC236}">
                <a16:creationId xmlns:a16="http://schemas.microsoft.com/office/drawing/2014/main" id="{5DE43F8C-BE14-48F5-980C-1DEAA14C9DBE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56" name="圆角矩形 53">
            <a:extLst>
              <a:ext uri="{FF2B5EF4-FFF2-40B4-BE49-F238E27FC236}">
                <a16:creationId xmlns:a16="http://schemas.microsoft.com/office/drawing/2014/main" id="{D99F0F8B-DFA4-4877-807A-9E1C439A5A48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809059-2394-4180-963C-CF8FCF9717A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56">
            <a:extLst>
              <a:ext uri="{FF2B5EF4-FFF2-40B4-BE49-F238E27FC236}">
                <a16:creationId xmlns:a16="http://schemas.microsoft.com/office/drawing/2014/main" id="{075DA8BB-1003-4CC8-9F00-8F01C38740C7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59" name="直接箭头连接符 41">
            <a:extLst>
              <a:ext uri="{FF2B5EF4-FFF2-40B4-BE49-F238E27FC236}">
                <a16:creationId xmlns:a16="http://schemas.microsoft.com/office/drawing/2014/main" id="{45DD5EC0-B0EE-45BD-9FE1-A517D37DC4AF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53">
            <a:extLst>
              <a:ext uri="{FF2B5EF4-FFF2-40B4-BE49-F238E27FC236}">
                <a16:creationId xmlns:a16="http://schemas.microsoft.com/office/drawing/2014/main" id="{D22CCA12-5680-42EE-8799-827BFEDAE68F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EE9884-E894-4B9A-9423-51C0A825B4C2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56">
            <a:extLst>
              <a:ext uri="{FF2B5EF4-FFF2-40B4-BE49-F238E27FC236}">
                <a16:creationId xmlns:a16="http://schemas.microsoft.com/office/drawing/2014/main" id="{EEAE704C-F78C-4CC7-9E16-0FACD80A132E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64" name="直接箭头连接符 41">
            <a:extLst>
              <a:ext uri="{FF2B5EF4-FFF2-40B4-BE49-F238E27FC236}">
                <a16:creationId xmlns:a16="http://schemas.microsoft.com/office/drawing/2014/main" id="{759BBBE2-4064-483C-AE6E-97133116E72A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53">
            <a:extLst>
              <a:ext uri="{FF2B5EF4-FFF2-40B4-BE49-F238E27FC236}">
                <a16:creationId xmlns:a16="http://schemas.microsoft.com/office/drawing/2014/main" id="{B5277BDB-FED5-4EA7-9AFE-DCE73E7C63F8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ADB9D7-7830-40E3-A851-670D046C2163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56">
            <a:extLst>
              <a:ext uri="{FF2B5EF4-FFF2-40B4-BE49-F238E27FC236}">
                <a16:creationId xmlns:a16="http://schemas.microsoft.com/office/drawing/2014/main" id="{7B725549-0526-4561-A4D0-7DF3093BC51E}"/>
              </a:ext>
            </a:extLst>
          </p:cNvPr>
          <p:cNvSpPr/>
          <p:nvPr/>
        </p:nvSpPr>
        <p:spPr>
          <a:xfrm>
            <a:off x="7351874" y="1347772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69" name="直接箭头连接符 41">
            <a:extLst>
              <a:ext uri="{FF2B5EF4-FFF2-40B4-BE49-F238E27FC236}">
                <a16:creationId xmlns:a16="http://schemas.microsoft.com/office/drawing/2014/main" id="{86ACD060-8BE2-40DA-AD66-82901CE4DDD1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1D74E2A5-7667-4114-9382-97A4A3746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24040"/>
              </p:ext>
            </p:extLst>
          </p:nvPr>
        </p:nvGraphicFramePr>
        <p:xfrm>
          <a:off x="1899414" y="2597430"/>
          <a:ext cx="1499296" cy="57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" name="Packager Shell Object" showAsIcon="1" r:id="rId3" imgW="1051200" imgH="349200" progId="Package">
                  <p:embed/>
                </p:oleObj>
              </mc:Choice>
              <mc:Fallback>
                <p:oleObj name="Packager Shell Object" showAsIcon="1" r:id="rId3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9414" y="2597430"/>
                        <a:ext cx="1499296" cy="57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extLst>
              <a:ext uri="{FF2B5EF4-FFF2-40B4-BE49-F238E27FC236}">
                <a16:creationId xmlns:a16="http://schemas.microsoft.com/office/drawing/2014/main" id="{5E2E19AF-D0B0-4AFA-A2A3-0BDA1D77B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90603"/>
              </p:ext>
            </p:extLst>
          </p:nvPr>
        </p:nvGraphicFramePr>
        <p:xfrm>
          <a:off x="3443428" y="2597798"/>
          <a:ext cx="1499296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3" name="Packager Shell Object" showAsIcon="1" r:id="rId5" imgW="1051200" imgH="349200" progId="Package">
                  <p:embed/>
                </p:oleObj>
              </mc:Choice>
              <mc:Fallback>
                <p:oleObj name="Packager Shell Object" showAsIcon="1" r:id="rId5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3428" y="2597798"/>
                        <a:ext cx="1499296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E196EAC8-FD70-4C92-925F-CC45F6E9F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137242"/>
              </p:ext>
            </p:extLst>
          </p:nvPr>
        </p:nvGraphicFramePr>
        <p:xfrm>
          <a:off x="4906024" y="2569241"/>
          <a:ext cx="1671958" cy="612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" name="Packager Shell Object" showAsIcon="1" r:id="rId7" imgW="1064160" imgH="349200" progId="Package">
                  <p:embed/>
                </p:oleObj>
              </mc:Choice>
              <mc:Fallback>
                <p:oleObj name="Packager Shell Object" showAsIcon="1" r:id="rId7" imgW="1064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6024" y="2569241"/>
                        <a:ext cx="1671958" cy="612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9CD254DD-0F21-4BFC-A2EC-84D1215F02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029340"/>
              </p:ext>
            </p:extLst>
          </p:nvPr>
        </p:nvGraphicFramePr>
        <p:xfrm>
          <a:off x="6504793" y="2572544"/>
          <a:ext cx="1671958" cy="60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5" name="Packager Shell Object" showAsIcon="1" r:id="rId9" imgW="1051200" imgH="349200" progId="Package">
                  <p:embed/>
                </p:oleObj>
              </mc:Choice>
              <mc:Fallback>
                <p:oleObj name="Packager Shell Object" showAsIcon="1" r:id="rId9" imgW="10512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4793" y="2572544"/>
                        <a:ext cx="1671958" cy="60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>
            <a:extLst>
              <a:ext uri="{FF2B5EF4-FFF2-40B4-BE49-F238E27FC236}">
                <a16:creationId xmlns:a16="http://schemas.microsoft.com/office/drawing/2014/main" id="{FF6BA5F2-EBEB-447A-8E50-946C55ABB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911801"/>
              </p:ext>
            </p:extLst>
          </p:nvPr>
        </p:nvGraphicFramePr>
        <p:xfrm>
          <a:off x="734537" y="2602249"/>
          <a:ext cx="1164877" cy="58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" name="Packager Shell Object" showAsIcon="1" r:id="rId11" imgW="696600" imgH="349200" progId="Package">
                  <p:embed/>
                </p:oleObj>
              </mc:Choice>
              <mc:Fallback>
                <p:oleObj name="Packager Shell Object" showAsIcon="1" r:id="rId11" imgW="696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4537" y="2602249"/>
                        <a:ext cx="1164877" cy="58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98729632-656D-41EC-84A0-B0E3D28E7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007484"/>
              </p:ext>
            </p:extLst>
          </p:nvPr>
        </p:nvGraphicFramePr>
        <p:xfrm>
          <a:off x="684533" y="4022594"/>
          <a:ext cx="1177875" cy="509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" name="Packager Shell Object" showAsIcon="1" r:id="rId13" imgW="1038600" imgH="349200" progId="Package">
                  <p:embed/>
                </p:oleObj>
              </mc:Choice>
              <mc:Fallback>
                <p:oleObj name="Packager Shell Object" showAsIcon="1" r:id="rId13" imgW="10386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4533" y="4022594"/>
                        <a:ext cx="1177875" cy="509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B809C5E8-24ED-4025-9BC7-F538217D9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90608"/>
              </p:ext>
            </p:extLst>
          </p:nvPr>
        </p:nvGraphicFramePr>
        <p:xfrm>
          <a:off x="2701062" y="4025804"/>
          <a:ext cx="916668" cy="506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" name="Packager Shell Object" showAsIcon="1" r:id="rId15" imgW="709560" imgH="349200" progId="Package">
                  <p:embed/>
                </p:oleObj>
              </mc:Choice>
              <mc:Fallback>
                <p:oleObj name="Packager Shell Object" showAsIcon="1" r:id="rId15" imgW="709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01062" y="4025804"/>
                        <a:ext cx="916668" cy="506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D6CC0B20-986D-4382-B2D4-C595D3BA6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945319"/>
              </p:ext>
            </p:extLst>
          </p:nvPr>
        </p:nvGraphicFramePr>
        <p:xfrm>
          <a:off x="1791878" y="4022594"/>
          <a:ext cx="1017196" cy="509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" name="Packager Shell Object" showAsIcon="1" r:id="rId17" imgW="683640" imgH="349200" progId="Package">
                  <p:embed/>
                </p:oleObj>
              </mc:Choice>
              <mc:Fallback>
                <p:oleObj name="Packager Shell Object" showAsIcon="1" r:id="rId17" imgW="6836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91878" y="4022594"/>
                        <a:ext cx="1017196" cy="509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A42BE713-A462-4E6F-B858-BC12112199CA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B17F0B-817F-4EC6-905A-22656202FF36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DBFF74-7854-4628-BCDE-481EF3964767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E82127-5E4E-40C5-BBD2-6B68EC810C1A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87586F49-E5E6-4838-9183-FDD9CFB44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599742"/>
              </p:ext>
            </p:extLst>
          </p:nvPr>
        </p:nvGraphicFramePr>
        <p:xfrm>
          <a:off x="4155666" y="3779479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" name="Packager Shell Object" showAsIcon="1" r:id="rId19" imgW="754560" imgH="349200" progId="Package">
                  <p:embed/>
                </p:oleObj>
              </mc:Choice>
              <mc:Fallback>
                <p:oleObj name="Packager Shell Object" showAsIcon="1" r:id="rId19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55666" y="3779479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386E6ED5-B236-453A-8646-133F18934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67700"/>
              </p:ext>
            </p:extLst>
          </p:nvPr>
        </p:nvGraphicFramePr>
        <p:xfrm>
          <a:off x="4951854" y="3766305"/>
          <a:ext cx="1019175" cy="39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" name="Packager Shell Object" showAsIcon="1" r:id="rId21" imgW="1019160" imgH="349200" progId="Package">
                  <p:embed/>
                </p:oleObj>
              </mc:Choice>
              <mc:Fallback>
                <p:oleObj name="Packager Shell Object" showAsIcon="1" r:id="rId21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51854" y="3766305"/>
                        <a:ext cx="1019175" cy="396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3310E59B-B1CA-47AD-8B3E-3430D2E50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5812"/>
              </p:ext>
            </p:extLst>
          </p:nvPr>
        </p:nvGraphicFramePr>
        <p:xfrm>
          <a:off x="4155666" y="4286871"/>
          <a:ext cx="828092" cy="3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" name="Packager Shell Object" showAsIcon="1" r:id="rId23" imgW="754560" imgH="349200" progId="Package">
                  <p:embed/>
                </p:oleObj>
              </mc:Choice>
              <mc:Fallback>
                <p:oleObj name="Packager Shell Object" showAsIcon="1" r:id="rId23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155666" y="4286871"/>
                        <a:ext cx="828092" cy="3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2872779B-3B9A-4B4C-AB00-910EF6776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89252"/>
              </p:ext>
            </p:extLst>
          </p:nvPr>
        </p:nvGraphicFramePr>
        <p:xfrm>
          <a:off x="4949641" y="4262099"/>
          <a:ext cx="1019175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" name="Packager Shell Object" showAsIcon="1" r:id="rId25" imgW="1019160" imgH="349200" progId="Package">
                  <p:embed/>
                </p:oleObj>
              </mc:Choice>
              <mc:Fallback>
                <p:oleObj name="Packager Shell Object" showAsIcon="1" r:id="rId25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49641" y="4262099"/>
                        <a:ext cx="1019175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B99063C2-845C-4D51-A32E-994F40D8D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294278"/>
              </p:ext>
            </p:extLst>
          </p:nvPr>
        </p:nvGraphicFramePr>
        <p:xfrm>
          <a:off x="6552894" y="3766304"/>
          <a:ext cx="834710" cy="39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" name="Packager Shell Object" showAsIcon="1" r:id="rId27" imgW="754560" imgH="349200" progId="Package">
                  <p:embed/>
                </p:oleObj>
              </mc:Choice>
              <mc:Fallback>
                <p:oleObj name="Packager Shell Object" showAsIcon="1" r:id="rId27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552894" y="3766304"/>
                        <a:ext cx="834710" cy="396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FA93C9D6-878F-491A-863F-219C59AF4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340826"/>
              </p:ext>
            </p:extLst>
          </p:nvPr>
        </p:nvGraphicFramePr>
        <p:xfrm>
          <a:off x="7362611" y="3776737"/>
          <a:ext cx="1136911" cy="396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5" name="Packager Shell Object" showAsIcon="1" r:id="rId29" imgW="1019160" imgH="349200" progId="Package">
                  <p:embed/>
                </p:oleObj>
              </mc:Choice>
              <mc:Fallback>
                <p:oleObj name="Packager Shell Object" showAsIcon="1" r:id="rId29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362611" y="3776737"/>
                        <a:ext cx="1136911" cy="396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8910D382-A298-4AC7-82E4-7E2BAF61C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127751"/>
              </p:ext>
            </p:extLst>
          </p:nvPr>
        </p:nvGraphicFramePr>
        <p:xfrm>
          <a:off x="6577982" y="4260450"/>
          <a:ext cx="784629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" name="Packager Shell Object" showAsIcon="1" r:id="rId31" imgW="754560" imgH="349200" progId="Package">
                  <p:embed/>
                </p:oleObj>
              </mc:Choice>
              <mc:Fallback>
                <p:oleObj name="Packager Shell Object" showAsIcon="1" r:id="rId31" imgW="7545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77982" y="4260450"/>
                        <a:ext cx="784629" cy="38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D73B203B-E2CE-4421-8CD0-E8D51042A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79386"/>
              </p:ext>
            </p:extLst>
          </p:nvPr>
        </p:nvGraphicFramePr>
        <p:xfrm>
          <a:off x="7404631" y="4237398"/>
          <a:ext cx="1019175" cy="409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" name="Packager Shell Object" showAsIcon="1" r:id="rId33" imgW="1019160" imgH="349200" progId="Package">
                  <p:embed/>
                </p:oleObj>
              </mc:Choice>
              <mc:Fallback>
                <p:oleObj name="Packager Shell Object" showAsIcon="1" r:id="rId33" imgW="1019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04631" y="4237398"/>
                        <a:ext cx="1019175" cy="409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86266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32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grpSp>
          <p:nvGrpSpPr>
            <p:cNvPr id="33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3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14229" y="520316"/>
            <a:ext cx="3798525" cy="215444"/>
            <a:chOff x="414229" y="520316"/>
            <a:chExt cx="3798525" cy="215444"/>
          </a:xfrm>
        </p:grpSpPr>
        <p:sp>
          <p:nvSpPr>
            <p:cNvPr id="66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63">
            <a:extLst>
              <a:ext uri="{FF2B5EF4-FFF2-40B4-BE49-F238E27FC236}">
                <a16:creationId xmlns:a16="http://schemas.microsoft.com/office/drawing/2014/main" id="{FEBB3E00-DFD5-439D-B0E8-6993798EA665}"/>
              </a:ext>
            </a:extLst>
          </p:cNvPr>
          <p:cNvGrpSpPr/>
          <p:nvPr/>
        </p:nvGrpSpPr>
        <p:grpSpPr>
          <a:xfrm>
            <a:off x="1206420" y="3354770"/>
            <a:ext cx="6732748" cy="360040"/>
            <a:chOff x="1206420" y="3184612"/>
            <a:chExt cx="6732748" cy="360040"/>
          </a:xfrm>
        </p:grpSpPr>
        <p:sp>
          <p:nvSpPr>
            <p:cNvPr id="11" name="圆角矩形 58">
              <a:extLst>
                <a:ext uri="{FF2B5EF4-FFF2-40B4-BE49-F238E27FC236}">
                  <a16:creationId xmlns:a16="http://schemas.microsoft.com/office/drawing/2014/main" id="{79E677A8-EFCB-4FBB-B640-A1DC026A386E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62">
              <a:extLst>
                <a:ext uri="{FF2B5EF4-FFF2-40B4-BE49-F238E27FC236}">
                  <a16:creationId xmlns:a16="http://schemas.microsoft.com/office/drawing/2014/main" id="{88754571-B37B-404D-AF1D-C9C74D330961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3" name="直接连接符 13">
                <a:extLst>
                  <a:ext uri="{FF2B5EF4-FFF2-40B4-BE49-F238E27FC236}">
                    <a16:creationId xmlns:a16="http://schemas.microsoft.com/office/drawing/2014/main" id="{6D81CF75-EFBD-4F6E-8146-18A274A1184C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61">
                <a:extLst>
                  <a:ext uri="{FF2B5EF4-FFF2-40B4-BE49-F238E27FC236}">
                    <a16:creationId xmlns:a16="http://schemas.microsoft.com/office/drawing/2014/main" id="{00E64987-C749-4F38-B526-9248FC8F2BB1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64">
            <a:extLst>
              <a:ext uri="{FF2B5EF4-FFF2-40B4-BE49-F238E27FC236}">
                <a16:creationId xmlns:a16="http://schemas.microsoft.com/office/drawing/2014/main" id="{95ECDF8E-2C35-4EA6-B89C-8765C48AFB39}"/>
              </a:ext>
            </a:extLst>
          </p:cNvPr>
          <p:cNvGrpSpPr/>
          <p:nvPr/>
        </p:nvGrpSpPr>
        <p:grpSpPr>
          <a:xfrm>
            <a:off x="1206420" y="1996480"/>
            <a:ext cx="6732748" cy="360040"/>
            <a:chOff x="1206420" y="3184612"/>
            <a:chExt cx="6732748" cy="360040"/>
          </a:xfrm>
        </p:grpSpPr>
        <p:sp>
          <p:nvSpPr>
            <p:cNvPr id="16" name="圆角矩形 65">
              <a:extLst>
                <a:ext uri="{FF2B5EF4-FFF2-40B4-BE49-F238E27FC236}">
                  <a16:creationId xmlns:a16="http://schemas.microsoft.com/office/drawing/2014/main" id="{A5C082F5-130A-48CA-8F01-2BA60F19A336}"/>
                </a:ext>
              </a:extLst>
            </p:cNvPr>
            <p:cNvSpPr/>
            <p:nvPr/>
          </p:nvSpPr>
          <p:spPr>
            <a:xfrm>
              <a:off x="4158748" y="3184612"/>
              <a:ext cx="828092" cy="360040"/>
            </a:xfrm>
            <a:prstGeom prst="roundRect">
              <a:avLst>
                <a:gd name="adj" fmla="val 50000"/>
              </a:avLst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66">
              <a:extLst>
                <a:ext uri="{FF2B5EF4-FFF2-40B4-BE49-F238E27FC236}">
                  <a16:creationId xmlns:a16="http://schemas.microsoft.com/office/drawing/2014/main" id="{81B9BC5E-ACA2-4434-9C55-4A738927708A}"/>
                </a:ext>
              </a:extLst>
            </p:cNvPr>
            <p:cNvGrpSpPr/>
            <p:nvPr/>
          </p:nvGrpSpPr>
          <p:grpSpPr>
            <a:xfrm>
              <a:off x="1206420" y="3364632"/>
              <a:ext cx="6732748" cy="0"/>
              <a:chOff x="1224422" y="3364632"/>
              <a:chExt cx="6732748" cy="0"/>
            </a:xfrm>
          </p:grpSpPr>
          <p:cxnSp>
            <p:nvCxnSpPr>
              <p:cNvPr id="18" name="直接连接符 67">
                <a:extLst>
                  <a:ext uri="{FF2B5EF4-FFF2-40B4-BE49-F238E27FC236}">
                    <a16:creationId xmlns:a16="http://schemas.microsoft.com/office/drawing/2014/main" id="{00F7BD0C-FC07-4202-A099-B260A0BB8B07}"/>
                  </a:ext>
                </a:extLst>
              </p:cNvPr>
              <p:cNvCxnSpPr/>
              <p:nvPr/>
            </p:nvCxnSpPr>
            <p:spPr>
              <a:xfrm>
                <a:off x="1224422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68">
                <a:extLst>
                  <a:ext uri="{FF2B5EF4-FFF2-40B4-BE49-F238E27FC236}">
                    <a16:creationId xmlns:a16="http://schemas.microsoft.com/office/drawing/2014/main" id="{42B0A07B-2C09-4974-9249-A8495D0114E4}"/>
                  </a:ext>
                </a:extLst>
              </p:cNvPr>
              <p:cNvCxnSpPr/>
              <p:nvPr/>
            </p:nvCxnSpPr>
            <p:spPr>
              <a:xfrm>
                <a:off x="5580906" y="3364632"/>
                <a:ext cx="2376264" cy="0"/>
              </a:xfrm>
              <a:prstGeom prst="line">
                <a:avLst/>
              </a:prstGeom>
              <a:ln w="19050">
                <a:solidFill>
                  <a:srgbClr val="AC28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42">
            <a:extLst>
              <a:ext uri="{FF2B5EF4-FFF2-40B4-BE49-F238E27FC236}">
                <a16:creationId xmlns:a16="http://schemas.microsoft.com/office/drawing/2014/main" id="{A1E5E80D-8F67-4B36-BAD7-C7F186E72807}"/>
              </a:ext>
            </a:extLst>
          </p:cNvPr>
          <p:cNvGrpSpPr/>
          <p:nvPr/>
        </p:nvGrpSpPr>
        <p:grpSpPr>
          <a:xfrm>
            <a:off x="652733" y="989114"/>
            <a:ext cx="1464822" cy="709628"/>
            <a:chOff x="1080406" y="1528428"/>
            <a:chExt cx="1464822" cy="709628"/>
          </a:xfrm>
        </p:grpSpPr>
        <p:sp>
          <p:nvSpPr>
            <p:cNvPr id="21" name="圆角矩形 53">
              <a:extLst>
                <a:ext uri="{FF2B5EF4-FFF2-40B4-BE49-F238E27FC236}">
                  <a16:creationId xmlns:a16="http://schemas.microsoft.com/office/drawing/2014/main" id="{75B34D4A-F01A-4DDF-9FF6-196007CA27A2}"/>
                </a:ext>
              </a:extLst>
            </p:cNvPr>
            <p:cNvSpPr/>
            <p:nvPr/>
          </p:nvSpPr>
          <p:spPr>
            <a:xfrm>
              <a:off x="1080406" y="1528428"/>
              <a:ext cx="1464822" cy="7096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68000"/>
                    <a:lumMod val="80000"/>
                  </a:schemeClr>
                </a:gs>
                <a:gs pos="100000">
                  <a:srgbClr val="D6D6D6">
                    <a:alpha val="68000"/>
                  </a:srgbClr>
                </a:gs>
                <a:gs pos="50000">
                  <a:srgbClr val="E2E2E2"/>
                </a:gs>
              </a:gsLst>
              <a:lin ang="162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54">
              <a:extLst>
                <a:ext uri="{FF2B5EF4-FFF2-40B4-BE49-F238E27FC236}">
                  <a16:creationId xmlns:a16="http://schemas.microsoft.com/office/drawing/2014/main" id="{4A5FFCA9-B76D-4359-A2EF-9E271A8F29D4}"/>
                </a:ext>
              </a:extLst>
            </p:cNvPr>
            <p:cNvGrpSpPr/>
            <p:nvPr/>
          </p:nvGrpSpPr>
          <p:grpSpPr>
            <a:xfrm>
              <a:off x="1112016" y="1632430"/>
              <a:ext cx="1393330" cy="483354"/>
              <a:chOff x="1140337" y="1620181"/>
              <a:chExt cx="1393330" cy="483354"/>
            </a:xfrm>
          </p:grpSpPr>
          <p:sp>
            <p:nvSpPr>
              <p:cNvPr id="23" name="矩形 55">
                <a:extLst>
                  <a:ext uri="{FF2B5EF4-FFF2-40B4-BE49-F238E27FC236}">
                    <a16:creationId xmlns:a16="http://schemas.microsoft.com/office/drawing/2014/main" id="{776BB423-60D2-4CB6-A41B-C89C37EF3CDC}"/>
                  </a:ext>
                </a:extLst>
              </p:cNvPr>
              <p:cNvSpPr/>
              <p:nvPr/>
            </p:nvSpPr>
            <p:spPr>
              <a:xfrm>
                <a:off x="1140337" y="1620181"/>
                <a:ext cx="1393330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r>
                  <a:rPr lang="en-US" altLang="zh-CN" sz="1000" dirty="0" err="1">
                    <a:solidFill>
                      <a:srgbClr val="AC283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EFuse_ComCnvRx</a:t>
                </a:r>
                <a:endParaRPr lang="zh-CN" altLang="en-US" sz="1000" dirty="0">
                  <a:solidFill>
                    <a:srgbClr val="AC283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56">
                <a:extLst>
                  <a:ext uri="{FF2B5EF4-FFF2-40B4-BE49-F238E27FC236}">
                    <a16:creationId xmlns:a16="http://schemas.microsoft.com/office/drawing/2014/main" id="{D1BCA1BE-8F30-4329-9D8B-AD7EDEC83FA1}"/>
                  </a:ext>
                </a:extLst>
              </p:cNvPr>
              <p:cNvSpPr/>
              <p:nvPr/>
            </p:nvSpPr>
            <p:spPr>
              <a:xfrm>
                <a:off x="1326285" y="1888091"/>
                <a:ext cx="1021433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800" dirty="0"/>
                  <a:t>CCU</a:t>
                </a:r>
                <a:r>
                  <a:rPr lang="zh-CN" altLang="en-US" sz="800" dirty="0"/>
                  <a:t>信号接收处理</a:t>
                </a:r>
              </a:p>
            </p:txBody>
          </p:sp>
        </p:grpSp>
      </p:grpSp>
      <p:sp>
        <p:nvSpPr>
          <p:cNvPr id="25" name="圆角矩形 53">
            <a:extLst>
              <a:ext uri="{FF2B5EF4-FFF2-40B4-BE49-F238E27FC236}">
                <a16:creationId xmlns:a16="http://schemas.microsoft.com/office/drawing/2014/main" id="{F74DF050-1BBF-47C0-8846-84C66EA80EDB}"/>
              </a:ext>
            </a:extLst>
          </p:cNvPr>
          <p:cNvSpPr/>
          <p:nvPr/>
        </p:nvSpPr>
        <p:spPr>
          <a:xfrm>
            <a:off x="2312471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箭头连接符 41">
            <a:extLst>
              <a:ext uri="{FF2B5EF4-FFF2-40B4-BE49-F238E27FC236}">
                <a16:creationId xmlns:a16="http://schemas.microsoft.com/office/drawing/2014/main" id="{5F5625D8-4BFB-4721-A400-A2BDF1DE2469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2117555" y="1343928"/>
            <a:ext cx="194916" cy="6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2D310-2E22-463D-8264-464E58EB1250}"/>
              </a:ext>
            </a:extLst>
          </p:cNvPr>
          <p:cNvSpPr/>
          <p:nvPr/>
        </p:nvSpPr>
        <p:spPr>
          <a:xfrm>
            <a:off x="2551798" y="1099985"/>
            <a:ext cx="9861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EFuse_Mon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56">
            <a:extLst>
              <a:ext uri="{FF2B5EF4-FFF2-40B4-BE49-F238E27FC236}">
                <a16:creationId xmlns:a16="http://schemas.microsoft.com/office/drawing/2014/main" id="{496B8CE8-259B-4D2C-95B0-8C44FD56ADFB}"/>
              </a:ext>
            </a:extLst>
          </p:cNvPr>
          <p:cNvSpPr/>
          <p:nvPr/>
        </p:nvSpPr>
        <p:spPr>
          <a:xfrm>
            <a:off x="2495692" y="1337057"/>
            <a:ext cx="10983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故障信息读取</a:t>
            </a:r>
          </a:p>
        </p:txBody>
      </p:sp>
      <p:sp>
        <p:nvSpPr>
          <p:cNvPr id="29" name="圆角矩形 53">
            <a:extLst>
              <a:ext uri="{FF2B5EF4-FFF2-40B4-BE49-F238E27FC236}">
                <a16:creationId xmlns:a16="http://schemas.microsoft.com/office/drawing/2014/main" id="{1D96BCB7-C6EF-4F99-913A-39C103954A3B}"/>
              </a:ext>
            </a:extLst>
          </p:cNvPr>
          <p:cNvSpPr/>
          <p:nvPr/>
        </p:nvSpPr>
        <p:spPr>
          <a:xfrm>
            <a:off x="3937877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27BCA9-6428-479D-91B7-7AF63CBFD144}"/>
              </a:ext>
            </a:extLst>
          </p:cNvPr>
          <p:cNvSpPr/>
          <p:nvPr/>
        </p:nvSpPr>
        <p:spPr>
          <a:xfrm>
            <a:off x="4201250" y="1099985"/>
            <a:ext cx="938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EFuse_Ctrl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19B08687-770E-4BBD-A27A-1C26FEAECB16}"/>
              </a:ext>
            </a:extLst>
          </p:cNvPr>
          <p:cNvSpPr/>
          <p:nvPr/>
        </p:nvSpPr>
        <p:spPr>
          <a:xfrm>
            <a:off x="4018506" y="1337057"/>
            <a:ext cx="1303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功能模式协调计算</a:t>
            </a:r>
          </a:p>
        </p:txBody>
      </p:sp>
      <p:cxnSp>
        <p:nvCxnSpPr>
          <p:cNvPr id="37" name="直接箭头连接符 41">
            <a:extLst>
              <a:ext uri="{FF2B5EF4-FFF2-40B4-BE49-F238E27FC236}">
                <a16:creationId xmlns:a16="http://schemas.microsoft.com/office/drawing/2014/main" id="{B6E3C227-9034-4F80-AEA4-A2FB44DACCBE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3777293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53">
            <a:extLst>
              <a:ext uri="{FF2B5EF4-FFF2-40B4-BE49-F238E27FC236}">
                <a16:creationId xmlns:a16="http://schemas.microsoft.com/office/drawing/2014/main" id="{63AB8DD9-DE1B-4F99-AA8D-6FF91F6C86AE}"/>
              </a:ext>
            </a:extLst>
          </p:cNvPr>
          <p:cNvSpPr/>
          <p:nvPr/>
        </p:nvSpPr>
        <p:spPr>
          <a:xfrm>
            <a:off x="5563283" y="995497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76A29-2D97-4ADA-8AE1-F9A5DA72AAAD}"/>
              </a:ext>
            </a:extLst>
          </p:cNvPr>
          <p:cNvSpPr/>
          <p:nvPr/>
        </p:nvSpPr>
        <p:spPr>
          <a:xfrm>
            <a:off x="5833869" y="1099985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56">
            <a:extLst>
              <a:ext uri="{FF2B5EF4-FFF2-40B4-BE49-F238E27FC236}">
                <a16:creationId xmlns:a16="http://schemas.microsoft.com/office/drawing/2014/main" id="{344FB2AF-F2C0-4C55-8B83-D939C1DC2978}"/>
              </a:ext>
            </a:extLst>
          </p:cNvPr>
          <p:cNvSpPr/>
          <p:nvPr/>
        </p:nvSpPr>
        <p:spPr>
          <a:xfrm>
            <a:off x="5951689" y="1337057"/>
            <a:ext cx="688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</a:t>
            </a:r>
            <a:r>
              <a:rPr lang="zh-CN" altLang="en-US" sz="800" dirty="0"/>
              <a:t>驱动</a:t>
            </a:r>
          </a:p>
        </p:txBody>
      </p:sp>
      <p:cxnSp>
        <p:nvCxnSpPr>
          <p:cNvPr id="41" name="直接箭头连接符 41">
            <a:extLst>
              <a:ext uri="{FF2B5EF4-FFF2-40B4-BE49-F238E27FC236}">
                <a16:creationId xmlns:a16="http://schemas.microsoft.com/office/drawing/2014/main" id="{77C50347-6B1F-4088-B5EA-CAB1D808CC6C}"/>
              </a:ext>
            </a:extLst>
          </p:cNvPr>
          <p:cNvCxnSpPr>
            <a:cxnSpLocks/>
          </p:cNvCxnSpPr>
          <p:nvPr/>
        </p:nvCxnSpPr>
        <p:spPr>
          <a:xfrm>
            <a:off x="5402699" y="1350311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53">
            <a:extLst>
              <a:ext uri="{FF2B5EF4-FFF2-40B4-BE49-F238E27FC236}">
                <a16:creationId xmlns:a16="http://schemas.microsoft.com/office/drawing/2014/main" id="{B4B6DFDA-9DF3-45F2-BA81-45AF148B96FF}"/>
              </a:ext>
            </a:extLst>
          </p:cNvPr>
          <p:cNvSpPr/>
          <p:nvPr/>
        </p:nvSpPr>
        <p:spPr>
          <a:xfrm>
            <a:off x="7188689" y="1006212"/>
            <a:ext cx="1464822" cy="7096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8000"/>
                  <a:lumMod val="80000"/>
                </a:schemeClr>
              </a:gs>
              <a:gs pos="100000">
                <a:srgbClr val="D6D6D6">
                  <a:alpha val="68000"/>
                </a:srgbClr>
              </a:gs>
              <a:gs pos="50000">
                <a:srgbClr val="E2E2E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BCAFD2-4B3A-41E2-B6FD-022EDBB05D34}"/>
              </a:ext>
            </a:extLst>
          </p:cNvPr>
          <p:cNvSpPr/>
          <p:nvPr/>
        </p:nvSpPr>
        <p:spPr>
          <a:xfrm>
            <a:off x="7459275" y="1110700"/>
            <a:ext cx="923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" dirty="0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altLang="zh-CN" sz="1000" dirty="0" err="1">
                <a:solidFill>
                  <a:srgbClr val="AC2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EFuse_DD</a:t>
            </a:r>
            <a:endParaRPr lang="zh-CN" altLang="en-US" sz="1000" dirty="0">
              <a:solidFill>
                <a:srgbClr val="AC2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56">
            <a:extLst>
              <a:ext uri="{FF2B5EF4-FFF2-40B4-BE49-F238E27FC236}">
                <a16:creationId xmlns:a16="http://schemas.microsoft.com/office/drawing/2014/main" id="{8A2A44D4-E51B-43E1-805F-6A92BE904EDE}"/>
              </a:ext>
            </a:extLst>
          </p:cNvPr>
          <p:cNvSpPr/>
          <p:nvPr/>
        </p:nvSpPr>
        <p:spPr>
          <a:xfrm>
            <a:off x="7351874" y="1347772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" dirty="0"/>
              <a:t>EFuse CAN</a:t>
            </a:r>
            <a:r>
              <a:rPr lang="zh-CN" altLang="en-US" sz="800" dirty="0"/>
              <a:t>信号发送</a:t>
            </a:r>
          </a:p>
        </p:txBody>
      </p:sp>
      <p:cxnSp>
        <p:nvCxnSpPr>
          <p:cNvPr id="45" name="直接箭头连接符 41">
            <a:extLst>
              <a:ext uri="{FF2B5EF4-FFF2-40B4-BE49-F238E27FC236}">
                <a16:creationId xmlns:a16="http://schemas.microsoft.com/office/drawing/2014/main" id="{704791C8-F926-4389-8898-A4BA4F23E233}"/>
              </a:ext>
            </a:extLst>
          </p:cNvPr>
          <p:cNvCxnSpPr>
            <a:cxnSpLocks/>
          </p:cNvCxnSpPr>
          <p:nvPr/>
        </p:nvCxnSpPr>
        <p:spPr>
          <a:xfrm>
            <a:off x="7028105" y="1361026"/>
            <a:ext cx="16058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F9391A3-C4E7-4254-A237-C42804EFA8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492312"/>
              </p:ext>
            </p:extLst>
          </p:nvPr>
        </p:nvGraphicFramePr>
        <p:xfrm>
          <a:off x="1270371" y="2556333"/>
          <a:ext cx="1066948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" name="Packager Shell Object" showAsIcon="1" r:id="rId3" imgW="580680" imgH="349200" progId="Package">
                  <p:embed/>
                </p:oleObj>
              </mc:Choice>
              <mc:Fallback>
                <p:oleObj name="Packager Shell Object" showAsIcon="1" r:id="rId3" imgW="5806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0371" y="2556333"/>
                        <a:ext cx="1066948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6EE7C9-CA0F-4954-9578-D1699ACC3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71669"/>
              </p:ext>
            </p:extLst>
          </p:nvPr>
        </p:nvGraphicFramePr>
        <p:xfrm>
          <a:off x="2124522" y="2536540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8" name="Packager Shell Object" showAsIcon="1" r:id="rId5" imgW="935280" imgH="349200" progId="Package">
                  <p:embed/>
                </p:oleObj>
              </mc:Choice>
              <mc:Fallback>
                <p:oleObj name="Packager Shell Object" showAsIcon="1" r:id="rId5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4522" y="2536540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18C5A4-8F8A-457F-8591-6A5B3E1EA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095322"/>
              </p:ext>
            </p:extLst>
          </p:nvPr>
        </p:nvGraphicFramePr>
        <p:xfrm>
          <a:off x="357584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" name="Packager Shell Object" showAsIcon="1" r:id="rId7" imgW="935280" imgH="349200" progId="Package">
                  <p:embed/>
                </p:oleObj>
              </mc:Choice>
              <mc:Fallback>
                <p:oleObj name="Packager Shell Object" showAsIcon="1" r:id="rId7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84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9E5AC6B-073C-4CA2-89D6-47D19BDAB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720244"/>
              </p:ext>
            </p:extLst>
          </p:nvPr>
        </p:nvGraphicFramePr>
        <p:xfrm>
          <a:off x="5004344" y="2556333"/>
          <a:ext cx="1728690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" name="Packager Shell Object" showAsIcon="1" r:id="rId9" imgW="941760" imgH="349200" progId="Package">
                  <p:embed/>
                </p:oleObj>
              </mc:Choice>
              <mc:Fallback>
                <p:oleObj name="Packager Shell Object" showAsIcon="1" r:id="rId9" imgW="9417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4344" y="2556333"/>
                        <a:ext cx="1728690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292BDDA-C135-46D7-86F4-C2B61BFFC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131815"/>
              </p:ext>
            </p:extLst>
          </p:nvPr>
        </p:nvGraphicFramePr>
        <p:xfrm>
          <a:off x="6456165" y="2556333"/>
          <a:ext cx="1717029" cy="64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" name="Packager Shell Object" showAsIcon="1" r:id="rId11" imgW="935280" imgH="349200" progId="Package">
                  <p:embed/>
                </p:oleObj>
              </mc:Choice>
              <mc:Fallback>
                <p:oleObj name="Packager Shell Object" showAsIcon="1" r:id="rId11" imgW="9352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56165" y="2556333"/>
                        <a:ext cx="1717029" cy="64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9B5679-4B2D-4FBF-AEF0-4A132A1AB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7077"/>
              </p:ext>
            </p:extLst>
          </p:nvPr>
        </p:nvGraphicFramePr>
        <p:xfrm>
          <a:off x="645744" y="3897277"/>
          <a:ext cx="1302964" cy="496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" name="Packager Shell Object" showAsIcon="1" r:id="rId13" imgW="915840" imgH="349200" progId="Package">
                  <p:embed/>
                </p:oleObj>
              </mc:Choice>
              <mc:Fallback>
                <p:oleObj name="Packager Shell Object" showAsIcon="1" r:id="rId13" imgW="9158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5744" y="3897277"/>
                        <a:ext cx="1302964" cy="496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6EDB8A-80D6-4ED3-A464-E56D29004F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32799"/>
              </p:ext>
            </p:extLst>
          </p:nvPr>
        </p:nvGraphicFramePr>
        <p:xfrm>
          <a:off x="1802183" y="3917885"/>
          <a:ext cx="800863" cy="476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" name="Packager Shell Object" showAsIcon="1" r:id="rId15" imgW="586800" imgH="349200" progId="Package">
                  <p:embed/>
                </p:oleObj>
              </mc:Choice>
              <mc:Fallback>
                <p:oleObj name="Packager Shell Object" showAsIcon="1" r:id="rId15" imgW="58680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02183" y="3917885"/>
                        <a:ext cx="800863" cy="476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51B125D-2C3F-4ABF-80AB-8D3AEC4C7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203597"/>
              </p:ext>
            </p:extLst>
          </p:nvPr>
        </p:nvGraphicFramePr>
        <p:xfrm>
          <a:off x="2512656" y="3917885"/>
          <a:ext cx="800863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4" name="Packager Shell Object" showAsIcon="1" r:id="rId17" imgW="561240" imgH="349200" progId="Package">
                  <p:embed/>
                </p:oleObj>
              </mc:Choice>
              <mc:Fallback>
                <p:oleObj name="Packager Shell Object" showAsIcon="1" r:id="rId17" imgW="56124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12656" y="3917885"/>
                        <a:ext cx="800863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EF62C23-BC7D-426F-BCFE-E22855FCC671}"/>
              </a:ext>
            </a:extLst>
          </p:cNvPr>
          <p:cNvSpPr txBox="1"/>
          <p:nvPr/>
        </p:nvSpPr>
        <p:spPr>
          <a:xfrm>
            <a:off x="4075037" y="3766305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F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FB8169-2B55-4F14-8C2D-69439FDD81A2}"/>
              </a:ext>
            </a:extLst>
          </p:cNvPr>
          <p:cNvSpPr txBox="1"/>
          <p:nvPr/>
        </p:nvSpPr>
        <p:spPr>
          <a:xfrm>
            <a:off x="4072233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L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A666FA-B3C4-40A5-9AED-7374FE211973}"/>
              </a:ext>
            </a:extLst>
          </p:cNvPr>
          <p:cNvSpPr txBox="1"/>
          <p:nvPr/>
        </p:nvSpPr>
        <p:spPr>
          <a:xfrm>
            <a:off x="6391877" y="3714810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R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3E9E8E-D4F2-4FBA-AD51-F9EDC30A862F}"/>
              </a:ext>
            </a:extLst>
          </p:cNvPr>
          <p:cNvSpPr txBox="1"/>
          <p:nvPr/>
        </p:nvSpPr>
        <p:spPr>
          <a:xfrm>
            <a:off x="6386029" y="4325723"/>
            <a:ext cx="166865" cy="256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4AD9DC23-D0B8-47F9-BD5C-43B76827E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51813"/>
              </p:ext>
            </p:extLst>
          </p:nvPr>
        </p:nvGraphicFramePr>
        <p:xfrm>
          <a:off x="5036146" y="3742831"/>
          <a:ext cx="122158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" name="Packager Shell Object" showAsIcon="1" r:id="rId19" imgW="902880" imgH="349200" progId="Package">
                  <p:embed/>
                </p:oleObj>
              </mc:Choice>
              <mc:Fallback>
                <p:oleObj name="Packager Shell Object" showAsIcon="1" r:id="rId19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36146" y="3742831"/>
                        <a:ext cx="122158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29E11CEF-7309-48D7-BCD7-AC8B12545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622301"/>
              </p:ext>
            </p:extLst>
          </p:nvPr>
        </p:nvGraphicFramePr>
        <p:xfrm>
          <a:off x="4287833" y="3733011"/>
          <a:ext cx="861446" cy="476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6" name="Packager Shell Object" showAsIcon="1" r:id="rId21" imgW="632160" imgH="349200" progId="Package">
                  <p:embed/>
                </p:oleObj>
              </mc:Choice>
              <mc:Fallback>
                <p:oleObj name="Packager Shell Object" showAsIcon="1" r:id="rId21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87833" y="3733011"/>
                        <a:ext cx="861446" cy="476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40FA250C-DDF9-466B-B03A-5510D5D09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296398"/>
              </p:ext>
            </p:extLst>
          </p:nvPr>
        </p:nvGraphicFramePr>
        <p:xfrm>
          <a:off x="5083606" y="4278172"/>
          <a:ext cx="1174125" cy="476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7" name="Packager Shell Object" showAsIcon="1" r:id="rId23" imgW="902880" imgH="349200" progId="Package">
                  <p:embed/>
                </p:oleObj>
              </mc:Choice>
              <mc:Fallback>
                <p:oleObj name="Packager Shell Object" showAsIcon="1" r:id="rId23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83606" y="4278172"/>
                        <a:ext cx="1174125" cy="476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EF177B82-A584-4AA9-B57A-6F530FD97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905175"/>
              </p:ext>
            </p:extLst>
          </p:nvPr>
        </p:nvGraphicFramePr>
        <p:xfrm>
          <a:off x="4287833" y="4279242"/>
          <a:ext cx="748313" cy="4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" name="Packager Shell Object" showAsIcon="1" r:id="rId25" imgW="632160" imgH="349200" progId="Package">
                  <p:embed/>
                </p:oleObj>
              </mc:Choice>
              <mc:Fallback>
                <p:oleObj name="Packager Shell Object" showAsIcon="1" r:id="rId25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87833" y="4279242"/>
                        <a:ext cx="748313" cy="4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B7778FF9-D103-4010-AD65-F9055BCBC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7965"/>
              </p:ext>
            </p:extLst>
          </p:nvPr>
        </p:nvGraphicFramePr>
        <p:xfrm>
          <a:off x="7343405" y="3719825"/>
          <a:ext cx="983857" cy="42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9" name="Packager Shell Object" showAsIcon="1" r:id="rId27" imgW="902880" imgH="349200" progId="Package">
                  <p:embed/>
                </p:oleObj>
              </mc:Choice>
              <mc:Fallback>
                <p:oleObj name="Packager Shell Object" showAsIcon="1" r:id="rId27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343405" y="3719825"/>
                        <a:ext cx="983857" cy="42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DCA22D5D-A29A-45C7-A5D2-498071B49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033830"/>
              </p:ext>
            </p:extLst>
          </p:nvPr>
        </p:nvGraphicFramePr>
        <p:xfrm>
          <a:off x="6570022" y="3719824"/>
          <a:ext cx="773383" cy="429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" name="Packager Shell Object" showAsIcon="1" r:id="rId29" imgW="632160" imgH="349200" progId="Package">
                  <p:embed/>
                </p:oleObj>
              </mc:Choice>
              <mc:Fallback>
                <p:oleObj name="Packager Shell Object" showAsIcon="1" r:id="rId29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570022" y="3719824"/>
                        <a:ext cx="773383" cy="429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1BDB8A9B-B70E-408F-9BA9-8DA60EEED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884648"/>
              </p:ext>
            </p:extLst>
          </p:nvPr>
        </p:nvGraphicFramePr>
        <p:xfrm>
          <a:off x="7347373" y="4235896"/>
          <a:ext cx="983856" cy="476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" name="Packager Shell Object" showAsIcon="1" r:id="rId31" imgW="902880" imgH="349200" progId="Package">
                  <p:embed/>
                </p:oleObj>
              </mc:Choice>
              <mc:Fallback>
                <p:oleObj name="Packager Shell Object" showAsIcon="1" r:id="rId31" imgW="90288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347373" y="4235896"/>
                        <a:ext cx="983856" cy="476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>
            <a:extLst>
              <a:ext uri="{FF2B5EF4-FFF2-40B4-BE49-F238E27FC236}">
                <a16:creationId xmlns:a16="http://schemas.microsoft.com/office/drawing/2014/main" id="{A5169041-772B-432A-931F-8227CFAD8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367888"/>
              </p:ext>
            </p:extLst>
          </p:nvPr>
        </p:nvGraphicFramePr>
        <p:xfrm>
          <a:off x="6570022" y="4227432"/>
          <a:ext cx="773383" cy="466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" name="Packager Shell Object" showAsIcon="1" r:id="rId33" imgW="632160" imgH="349200" progId="Package">
                  <p:embed/>
                </p:oleObj>
              </mc:Choice>
              <mc:Fallback>
                <p:oleObj name="Packager Shell Object" showAsIcon="1" r:id="rId33" imgW="6321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570022" y="4227432"/>
                        <a:ext cx="773383" cy="466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83255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98" y="124272"/>
            <a:ext cx="3309656" cy="307777"/>
            <a:chOff x="2998" y="124272"/>
            <a:chExt cx="3309656" cy="307777"/>
          </a:xfrm>
        </p:grpSpPr>
        <p:sp>
          <p:nvSpPr>
            <p:cNvPr id="11" name="TextBox 1"/>
            <p:cNvSpPr txBox="1"/>
            <p:nvPr/>
          </p:nvSpPr>
          <p:spPr>
            <a:xfrm>
              <a:off x="648358" y="124272"/>
              <a:ext cx="2664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模块概念</a:t>
              </a:r>
            </a:p>
          </p:txBody>
        </p:sp>
        <p:grpSp>
          <p:nvGrpSpPr>
            <p:cNvPr id="12" name="Group 4"/>
            <p:cNvGrpSpPr/>
            <p:nvPr/>
          </p:nvGrpSpPr>
          <p:grpSpPr>
            <a:xfrm>
              <a:off x="2998" y="201594"/>
              <a:ext cx="501344" cy="153132"/>
              <a:chOff x="2998" y="367184"/>
              <a:chExt cx="523416" cy="457200"/>
            </a:xfrm>
          </p:grpSpPr>
          <p:sp>
            <p:nvSpPr>
              <p:cNvPr id="14" name="Rectangle 2"/>
              <p:cNvSpPr/>
              <p:nvPr/>
            </p:nvSpPr>
            <p:spPr>
              <a:xfrm>
                <a:off x="432334" y="367184"/>
                <a:ext cx="94080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3"/>
              <p:cNvSpPr/>
              <p:nvPr/>
            </p:nvSpPr>
            <p:spPr>
              <a:xfrm>
                <a:off x="2998" y="367184"/>
                <a:ext cx="357328" cy="457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50559" y="513491"/>
            <a:ext cx="3798525" cy="215444"/>
            <a:chOff x="414229" y="520316"/>
            <a:chExt cx="3798525" cy="215444"/>
          </a:xfrm>
        </p:grpSpPr>
        <p:sp>
          <p:nvSpPr>
            <p:cNvPr id="18" name="TextBox 8"/>
            <p:cNvSpPr txBox="1"/>
            <p:nvPr/>
          </p:nvSpPr>
          <p:spPr>
            <a:xfrm>
              <a:off x="648358" y="520316"/>
              <a:ext cx="35643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"/>
            <p:cNvSpPr/>
            <p:nvPr/>
          </p:nvSpPr>
          <p:spPr>
            <a:xfrm>
              <a:off x="414229" y="551472"/>
              <a:ext cx="90113" cy="153132"/>
            </a:xfrm>
            <a:prstGeom prst="rect">
              <a:avLst/>
            </a:prstGeom>
            <a:solidFill>
              <a:srgbClr val="AC283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FD846AF-9603-48B6-BCC3-27734CD2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44" y="1420416"/>
            <a:ext cx="7668852" cy="2413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37276-1E34-4499-8DD2-9687672F4249}"/>
              </a:ext>
            </a:extLst>
          </p:cNvPr>
          <p:cNvSpPr txBox="1"/>
          <p:nvPr/>
        </p:nvSpPr>
        <p:spPr>
          <a:xfrm>
            <a:off x="3672694" y="1060376"/>
            <a:ext cx="3492388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车辆模式信号等转化为</a:t>
            </a:r>
            <a:r>
              <a:rPr lang="en-US" altLang="zh-CN" sz="1200" dirty="0">
                <a:solidFill>
                  <a:srgbClr val="FF0000"/>
                </a:solidFill>
              </a:rPr>
              <a:t>EFuse</a:t>
            </a:r>
            <a:r>
              <a:rPr lang="zh-CN" altLang="en-US" sz="1200" dirty="0">
                <a:solidFill>
                  <a:srgbClr val="FF0000"/>
                </a:solidFill>
              </a:rPr>
              <a:t>重试配电的指示信号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DFC7A-3459-429E-B767-D2B399924265}"/>
              </a:ext>
            </a:extLst>
          </p:cNvPr>
          <p:cNvSpPr txBox="1"/>
          <p:nvPr/>
        </p:nvSpPr>
        <p:spPr>
          <a:xfrm>
            <a:off x="2785276" y="3833874"/>
            <a:ext cx="1607498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低功耗模式指示信号</a:t>
            </a:r>
          </a:p>
        </p:txBody>
      </p:sp>
    </p:spTree>
    <p:extLst>
      <p:ext uri="{BB962C8B-B14F-4D97-AF65-F5344CB8AC3E}">
        <p14:creationId xmlns:p14="http://schemas.microsoft.com/office/powerpoint/2010/main" val="24510498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7690235" y="216022"/>
            <a:ext cx="1410353" cy="648067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lIns="0" tIns="14823" rIns="0" bIns="0" rtlCol="0" anchor="t">
            <a:normAutofit/>
          </a:bodyPr>
          <a:lstStyle/>
          <a:p>
            <a:pPr defTabSz="762304">
              <a:lnSpc>
                <a:spcPts val="750"/>
              </a:lnSpc>
            </a:pPr>
            <a:endParaRPr lang="en-GB" sz="500" kern="0" dirty="0">
              <a:latin typeface="Bosch Office Sans"/>
            </a:endParaRPr>
          </a:p>
        </p:txBody>
      </p:sp>
      <p:sp>
        <p:nvSpPr>
          <p:cNvPr id="3" name="TextBox 2" hidden="1"/>
          <p:cNvSpPr txBox="1"/>
          <p:nvPr>
            <p:custDataLst>
              <p:tags r:id="rId3"/>
            </p:custDataLst>
          </p:nvPr>
        </p:nvSpPr>
        <p:spPr>
          <a:xfrm>
            <a:off x="0" y="4982277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defTabSz="762304">
              <a:lnSpc>
                <a:spcPts val="1917"/>
              </a:lnSpc>
            </a:pPr>
            <a:endParaRPr lang="en-GB" sz="1100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7147514" y="466969"/>
            <a:ext cx="790106" cy="1108338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Heiti SC Medium"/>
                <a:ea typeface="Heiti SC Medium"/>
                <a:cs typeface="Heiti SC Medium"/>
              </a:rPr>
              <a:t>1</a:t>
            </a:r>
            <a:endParaRPr kumimoji="1" lang="zh-CN" altLang="en-US" sz="6600" b="1" dirty="0">
              <a:solidFill>
                <a:schemeClr val="bg1"/>
              </a:solidFill>
              <a:latin typeface="Heiti SC Medium"/>
              <a:ea typeface="Heiti SC Medium"/>
              <a:cs typeface="Heiti SC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6397" y="1479037"/>
            <a:ext cx="2117035" cy="584794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latin typeface="黑体-简 细体"/>
                <a:ea typeface="黑体-简 细体"/>
                <a:cs typeface="黑体-简 细体"/>
              </a:rPr>
              <a:t>In Driving Technology in China</a:t>
            </a:r>
          </a:p>
        </p:txBody>
      </p:sp>
      <p:pic>
        <p:nvPicPr>
          <p:cNvPr id="13" name="图片 12" descr="14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502"/>
            <a:ext cx="9145588" cy="47580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10597" y="364224"/>
            <a:ext cx="669765" cy="1139125"/>
          </a:xfrm>
          <a:prstGeom prst="rect">
            <a:avLst/>
          </a:prstGeom>
        </p:spPr>
        <p:txBody>
          <a:bodyPr wrap="none" lIns="91458" tIns="45729" rIns="91458" bIns="45729">
            <a:spAutoFit/>
          </a:bodyPr>
          <a:lstStyle/>
          <a:p>
            <a:r>
              <a:rPr lang="en-US" altLang="zh-CN" sz="6800" b="1" dirty="0">
                <a:solidFill>
                  <a:schemeClr val="bg1"/>
                </a:solidFill>
                <a:latin typeface="Arial"/>
                <a:ea typeface="黑体-简 中等"/>
                <a:cs typeface="黑体-简 细体"/>
              </a:rPr>
              <a:t>1</a:t>
            </a:r>
            <a:endParaRPr lang="zh-CN" altLang="en-US" sz="6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3851" y="1024316"/>
            <a:ext cx="571080" cy="307872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r>
              <a:rPr kumimoji="1" lang="en-US" altLang="zh-CN" sz="1400" dirty="0">
                <a:solidFill>
                  <a:srgbClr val="FFFFFF"/>
                </a:solidFill>
                <a:latin typeface="Arial"/>
                <a:ea typeface="黑体-简 中等"/>
              </a:rPr>
              <a:t>No.</a:t>
            </a:r>
            <a:endParaRPr kumimoji="1" lang="zh-CN" altLang="en-US" sz="1400" dirty="0">
              <a:solidFill>
                <a:srgbClr val="FFFFFF"/>
              </a:solidFill>
              <a:latin typeface="Arial"/>
              <a:ea typeface="黑体-简 中等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49928" y="1350421"/>
            <a:ext cx="2153503" cy="901037"/>
          </a:xfrm>
          <a:prstGeom prst="rect">
            <a:avLst/>
          </a:prstGeom>
          <a:noFill/>
        </p:spPr>
        <p:txBody>
          <a:bodyPr wrap="square" lIns="91458" tIns="45729" rIns="91458" bIns="45729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In Driving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中等"/>
              </a:rPr>
              <a:t>Technology </a:t>
            </a: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in </a:t>
            </a:r>
          </a:p>
          <a:p>
            <a:pPr>
              <a:lnSpc>
                <a:spcPct val="110000"/>
              </a:lnSpc>
            </a:pPr>
            <a:r>
              <a:rPr kumimoji="1" lang="en-US" altLang="zh-CN" sz="1600" dirty="0">
                <a:solidFill>
                  <a:srgbClr val="FFFFFF"/>
                </a:solidFill>
                <a:latin typeface="Arial"/>
                <a:ea typeface="黑体-简 细体"/>
              </a:rPr>
              <a:t>China</a:t>
            </a:r>
            <a:endParaRPr kumimoji="1" lang="zh-CN" altLang="en-US" sz="1600" dirty="0">
              <a:solidFill>
                <a:srgbClr val="FFFFFF"/>
              </a:solidFill>
              <a:latin typeface="Arial"/>
              <a:ea typeface="黑体-简 细体"/>
            </a:endParaRPr>
          </a:p>
        </p:txBody>
      </p:sp>
      <p:pic>
        <p:nvPicPr>
          <p:cNvPr id="20" name="Grafik 5"/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1021" y="5052784"/>
            <a:ext cx="9171250" cy="10725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2" name="Grafik 4"/>
          <p:cNvPicPr/>
          <p:nvPr>
            <p:custDataLst>
              <p:tags r:id="rId5"/>
            </p:custDataLst>
          </p:nvPr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0" t="32845" r="4000" b="33577"/>
          <a:stretch/>
        </p:blipFill>
        <p:spPr>
          <a:xfrm>
            <a:off x="7974960" y="4803771"/>
            <a:ext cx="820016" cy="171551"/>
          </a:xfrm>
          <a:prstGeom prst="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1" y="4815209"/>
            <a:ext cx="1540561" cy="160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9512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font"/>
  <p:tag name="FONTSETCLASSNAME" val="FontSet1"/>
  <p:tag name="COLORS" val="-2;-2;-2;-2;TitleFontColor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itleBox"/>
  <p:tag name="SHAPECLASSPROTECTION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Supergraphic1"/>
  <p:tag name="SHAPECLASSFILE" val="Bosch-Supergraphic-P1-16-9.png"/>
  <p:tag name="SHAPECLASSPROTECTIONTYP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CHAPTER.CONTENT" val="Header of section"/>
  <p:tag name="FIELD.CHAPTER.VALUE" val="Header of section"/>
  <p:tag name="FIELD.DPT.CONTENT" val="AA/MBL1-CN"/>
  <p:tag name="FIELD.DPT.VALUE" val="AA/MBL1-CN | "/>
  <p:tag name="FIELDS.INITIALIZED" val="1"/>
  <p:tag name="ML_1" val="AACN_Sgh3_AA"/>
  <p:tag name="ML_2" val="Bosch2.mcr"/>
  <p:tag name="ML_LAYOUT_RESOURCE" val="BOSCH2_16_9.mcr"/>
  <p:tag name="SHAPESETGROUPCLASSNAME" val="ShapeSetGroup1"/>
  <p:tag name="SHAPESETCLASSNAME" val="TitleOnly"/>
  <p:tag name="COLORSETGROUPCLASSNAME" val="ColorSetGroup1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2_SHAPECLASSPROTECTIONTYPE" val="31"/>
  <p:tag name="RECTANGLE 3_SHAPECLASSPROTECTIONTYPE" val="3"/>
  <p:tag name="RECTANGLE 4_SHAPECLASSPROTECTIONTYPE" val="63"/>
  <p:tag name="RECTANGLE 5_SHAPECLASSPROTECTIONTYPE" val="63"/>
  <p:tag name="RECTANGLE 6_SHAPECLASSPROTECTIONTYPE" val="63"/>
  <p:tag name="TEXTBOX 7_SHAPECLASSPROTECTIONTYPE" val="25"/>
  <p:tag name="TITLE 1_SHAPECLASSPROTECTIONTYPE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Attachment"/>
  <p:tag name="SHAPECLASSPROTECTIONTYP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Only"/>
  <p:tag name="COLORSETGROUPCLASSNAME" val="ColorSetGroup1"/>
  <p:tag name="FONTSETGROUPCLASSNAME" val="FontSetGroup1"/>
  <p:tag name="SHAPECLASSNAME" val="tNavbar"/>
  <p:tag name="SHAPECLASSPROTECTIONTYPE" val="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extBoxFont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TextBox"/>
  <p:tag name="SHAPECLASSPROTECTION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ColorBarOnSlides"/>
  <p:tag name="SHAPECLASSFILE" val="Bosch-Supergraphic-Bottom-16-9.png"/>
  <p:tag name="SHAPECLASSPROTECTIONTYP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1"/>
  <p:tag name="SHAPESETCLASSNAME" val="Slide"/>
  <p:tag name="COLORSETGROUPCLASSNAME" val="ColorSetGroup1"/>
  <p:tag name="FONTSETGROUPCLASSNAME" val="FontSetGroup1"/>
  <p:tag name="SHAPECLASSNAME" val="LogoOnSlides"/>
  <p:tag name="SHAPECLASSFILE" val="BoschLogo2016.emf"/>
  <p:tag name="SHAPECLASSPROTECTIONTYP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TwoObjectsStacked"/>
  <p:tag name="COLORSETGROUPCLASSNAME" val="ColorSetGroup5"/>
  <p:tag name="FONTSETGROUPCLASSNAME" val="FontSetGroup1"/>
  <p:tag name="SHAPECLASSNAME" val="PageNumberOnSlides"/>
  <p:tag name="SHAPECLASSPROTECTIONTYPE" val="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Copyrightfont"/>
  <p:tag name="FONTSETCLASSNAME" val="FontSet1"/>
  <p:tag name="COLORS" val="-2;-2;-2;-2;CopyRightFontColor2;-2"/>
  <p:tag name="COLORSETCLASSNAME" val="ColorSet1"/>
  <p:tag name="SCRIPT" val="1"/>
  <p:tag name="FIELDS" val="CONF;DPT;DATE;REM_ABL;COPY;"/>
  <p:tag name="MLI" val="1"/>
  <p:tag name="SHAPESETGROUPCLASSNAME" val="ShapeSetGroup1"/>
  <p:tag name="SHAPESETCLASSNAME" val="Title"/>
  <p:tag name="COLORSETGROUPCLASSNAME" val="ColorSetGroup1"/>
  <p:tag name="FONTSETGROUPCLASSNAME" val="FontSetGroup1"/>
  <p:tag name="SHAPECLASSNAME" val="Copyrightline"/>
  <p:tag name="SHAPECLASSPROTECTIONTYPE" val="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.DPT.CONTENT" val="Business Unit, Department"/>
  <p:tag name="FIELD.DPT.VALUE" val="Business Unit, Department | "/>
  <p:tag name="FIELDS.INITIALIZED" val="1"/>
  <p:tag name="ML_1" val="RB_Sh"/>
  <p:tag name="ML_2" val="Bosch2.mcr"/>
  <p:tag name="ML_LAYOUT_RESOURCE" val="BOSCH2_16_9.mcr"/>
  <p:tag name="SHAPESETGROUPCLASSNAME" val="ShapeSetGroup1"/>
  <p:tag name="SHAPESETCLASSNAME" val="TitleSupergraphic1"/>
  <p:tag name="COLORSETGROUPCLASSNAME" val="ColorSetGroup5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PICTURE 3_SHAPECLASSPROTECTIONTYPE" val="15"/>
  <p:tag name="PICTURE 4_SHAPECLASSPROTECTIONTYPE" val="15"/>
  <p:tag name="PICTURE 5_SHAPECLASSPROTECTIONTYPE" val="15"/>
  <p:tag name="SUBTITLE 2_SHAPECLASSPROTECTIONTYPE" val="0"/>
  <p:tag name="TITLE 1_SHAPECLASSPROTECTION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TitleOnTitleSlides"/>
  <p:tag name="SHAPECLASSPROTECTION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upergraphic1"/>
  <p:tag name="COLORSETGROUPCLASSNAME" val="ColorSetGroup5"/>
  <p:tag name="FONTSETGROUPCLASSNAME" val="FontSetGroup1"/>
  <p:tag name="SHAPECLASSNAME" val="HiddenSubtitle"/>
  <p:tag name="SHAPECLASSPROTECTIONTYPE" val="0"/>
  <p:tag name="ML_SENDTOBACK" val=" 1"/>
</p:tagLst>
</file>

<file path=ppt/theme/theme1.xml><?xml version="1.0" encoding="utf-8"?>
<a:theme xmlns:a="http://schemas.openxmlformats.org/drawingml/2006/main" name="1_Bosch">
  <a:themeElements>
    <a:clrScheme name="Bosch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3F136C"/>
      </a:accent1>
      <a:accent2>
        <a:srgbClr val="08427E"/>
      </a:accent2>
      <a:accent3>
        <a:srgbClr val="0E78C5"/>
      </a:accent3>
      <a:accent4>
        <a:srgbClr val="1399A0"/>
      </a:accent4>
      <a:accent5>
        <a:srgbClr val="67B419"/>
      </a:accent5>
      <a:accent6>
        <a:srgbClr val="0A5139"/>
      </a:accent6>
      <a:hlink>
        <a:srgbClr val="738CB4"/>
      </a:hlink>
      <a:folHlink>
        <a:srgbClr val="B0BB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ts val="2300"/>
          </a:lnSpc>
          <a:spcBef>
            <a:spcPts val="500"/>
          </a:spcBef>
          <a:buFontTx/>
          <a:buNone/>
          <a:defRPr sz="1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53B63"/>
        </a:accent1>
        <a:accent2>
          <a:srgbClr val="425C8F"/>
        </a:accent2>
        <a:accent3>
          <a:srgbClr val="FFFFFF"/>
        </a:accent3>
        <a:accent4>
          <a:srgbClr val="000000"/>
        </a:accent4>
        <a:accent5>
          <a:srgbClr val="AAAFB7"/>
        </a:accent5>
        <a:accent6>
          <a:srgbClr val="3B5381"/>
        </a:accent6>
        <a:hlink>
          <a:srgbClr val="738CB4"/>
        </a:hlink>
        <a:folHlink>
          <a:srgbClr val="B0BB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29629</TotalTime>
  <Words>221</Words>
  <Application>Microsoft Office PowerPoint</Application>
  <PresentationFormat>Custom</PresentationFormat>
  <Paragraphs>66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Bosch Office Sans</vt:lpstr>
      <vt:lpstr>Heiti SC Medium</vt:lpstr>
      <vt:lpstr>微软雅黑</vt:lpstr>
      <vt:lpstr>黑体</vt:lpstr>
      <vt:lpstr>宋体</vt:lpstr>
      <vt:lpstr>黑体-简 细体</vt:lpstr>
      <vt:lpstr>黑体-简 中等</vt:lpstr>
      <vt:lpstr>Arial</vt:lpstr>
      <vt:lpstr>Calibri</vt:lpstr>
      <vt:lpstr>Wingdings 3</vt:lpstr>
      <vt:lpstr>1_Bosch</vt:lpstr>
      <vt:lpstr>Packager Shell Object</vt:lpstr>
      <vt:lpstr>PowerPoint Presentation</vt:lpstr>
      <vt:lpstr>标题宋体/黑体60 副标题宋体/黑体40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 Jinfeng(库金峰)(UAES-XE/PSA1)</dc:creator>
  <cp:lastModifiedBy>Yu Zhicheng(喻志成)(UAES-XE/PSA2)</cp:lastModifiedBy>
  <cp:revision>1341</cp:revision>
  <cp:lastPrinted>2017-11-21T15:49:20Z</cp:lastPrinted>
  <dcterms:created xsi:type="dcterms:W3CDTF">2017-08-08T06:40:04Z</dcterms:created>
  <dcterms:modified xsi:type="dcterms:W3CDTF">2022-10-15T08:07:11Z</dcterms:modified>
</cp:coreProperties>
</file>